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1"/>
  </p:notesMasterIdLst>
  <p:handoutMasterIdLst>
    <p:handoutMasterId r:id="rId12"/>
  </p:handoutMasterIdLst>
  <p:sldIdLst>
    <p:sldId id="466" r:id="rId2"/>
    <p:sldId id="472" r:id="rId3"/>
    <p:sldId id="437" r:id="rId4"/>
    <p:sldId id="473" r:id="rId5"/>
    <p:sldId id="464" r:id="rId6"/>
    <p:sldId id="467" r:id="rId7"/>
    <p:sldId id="468" r:id="rId8"/>
    <p:sldId id="469" r:id="rId9"/>
    <p:sldId id="470" r:id="rId10"/>
  </p:sldIdLst>
  <p:sldSz cx="9906000" cy="6858000" type="A4"/>
  <p:notesSz cx="10018713" cy="6888163"/>
  <p:custShowLst>
    <p:custShow name="プレゼン・印刷用"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388"/>
    <a:srgbClr val="FF5050"/>
    <a:srgbClr val="FF3F3F"/>
    <a:srgbClr val="FF5B5B"/>
    <a:srgbClr val="FF9999"/>
    <a:srgbClr val="DEEFF2"/>
    <a:srgbClr val="322863"/>
    <a:srgbClr val="FFFFFF"/>
    <a:srgbClr val="4473C5"/>
    <a:srgbClr val="E46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6336" autoAdjust="0"/>
  </p:normalViewPr>
  <p:slideViewPr>
    <p:cSldViewPr snapToGrid="0">
      <p:cViewPr varScale="1">
        <p:scale>
          <a:sx n="110" d="100"/>
          <a:sy n="110" d="100"/>
        </p:scale>
        <p:origin x="182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110" d="100"/>
          <a:sy n="110"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コネクト 株式会社" userId="96e970cde2cae2ba" providerId="LiveId" clId="{BFD78578-4539-4D07-8C24-650462AE9EEF}"/>
    <pc:docChg chg="delSld">
      <pc:chgData name="コネクト 株式会社" userId="96e970cde2cae2ba" providerId="LiveId" clId="{BFD78578-4539-4D07-8C24-650462AE9EEF}" dt="2026-01-14T10:01:23.872" v="4" actId="47"/>
      <pc:docMkLst>
        <pc:docMk/>
      </pc:docMkLst>
      <pc:sldChg chg="del">
        <pc:chgData name="コネクト 株式会社" userId="96e970cde2cae2ba" providerId="LiveId" clId="{BFD78578-4539-4D07-8C24-650462AE9EEF}" dt="2026-01-14T10:00:05.689" v="1" actId="47"/>
        <pc:sldMkLst>
          <pc:docMk/>
          <pc:sldMk cId="825661333" sldId="417"/>
        </pc:sldMkLst>
      </pc:sldChg>
      <pc:sldChg chg="del">
        <pc:chgData name="コネクト 株式会社" userId="96e970cde2cae2ba" providerId="LiveId" clId="{BFD78578-4539-4D07-8C24-650462AE9EEF}" dt="2026-01-14T10:01:23.872" v="4" actId="47"/>
        <pc:sldMkLst>
          <pc:docMk/>
          <pc:sldMk cId="2733298810" sldId="458"/>
        </pc:sldMkLst>
      </pc:sldChg>
      <pc:sldChg chg="del">
        <pc:chgData name="コネクト 株式会社" userId="96e970cde2cae2ba" providerId="LiveId" clId="{BFD78578-4539-4D07-8C24-650462AE9EEF}" dt="2026-01-14T09:59:58.116" v="0" actId="47"/>
        <pc:sldMkLst>
          <pc:docMk/>
          <pc:sldMk cId="1825484970" sldId="459"/>
        </pc:sldMkLst>
      </pc:sldChg>
      <pc:sldChg chg="del">
        <pc:chgData name="コネクト 株式会社" userId="96e970cde2cae2ba" providerId="LiveId" clId="{BFD78578-4539-4D07-8C24-650462AE9EEF}" dt="2026-01-14T10:00:45.638" v="2" actId="47"/>
        <pc:sldMkLst>
          <pc:docMk/>
          <pc:sldMk cId="4028822141" sldId="463"/>
        </pc:sldMkLst>
      </pc:sldChg>
      <pc:sldChg chg="del">
        <pc:chgData name="コネクト 株式会社" userId="96e970cde2cae2ba" providerId="LiveId" clId="{BFD78578-4539-4D07-8C24-650462AE9EEF}" dt="2026-01-14T10:01:21.679" v="3" actId="47"/>
        <pc:sldMkLst>
          <pc:docMk/>
          <pc:sldMk cId="3669871153" sldId="464"/>
        </pc:sldMkLst>
      </pc:sldChg>
    </pc:docChg>
  </pc:docChgLst>
  <pc:docChgLst>
    <pc:chgData name="コネクト 株式会社" userId="96e970cde2cae2ba" providerId="LiveId" clId="{1E7CDF3D-F088-4D4B-A3C2-A6B30A641EE4}"/>
    <pc:docChg chg="undo custSel addSld delSld modSld sldOrd">
      <pc:chgData name="コネクト 株式会社" userId="96e970cde2cae2ba" providerId="LiveId" clId="{1E7CDF3D-F088-4D4B-A3C2-A6B30A641EE4}" dt="2026-01-16T02:41:07.348" v="2530" actId="20577"/>
      <pc:docMkLst>
        <pc:docMk/>
      </pc:docMkLst>
      <pc:sldChg chg="addSp delSp modSp add mod ord">
        <pc:chgData name="コネクト 株式会社" userId="96e970cde2cae2ba" providerId="LiveId" clId="{1E7CDF3D-F088-4D4B-A3C2-A6B30A641EE4}" dt="2026-01-16T01:04:27.482" v="1797"/>
        <pc:sldMkLst>
          <pc:docMk/>
          <pc:sldMk cId="2789445133" sldId="437"/>
        </pc:sldMkLst>
        <pc:spChg chg="add mod">
          <ac:chgData name="コネクト 株式会社" userId="96e970cde2cae2ba" providerId="LiveId" clId="{1E7CDF3D-F088-4D4B-A3C2-A6B30A641EE4}" dt="2026-01-15T07:38:44.745" v="545" actId="20577"/>
          <ac:spMkLst>
            <pc:docMk/>
            <pc:sldMk cId="2789445133" sldId="437"/>
            <ac:spMk id="2" creationId="{A427782B-F60D-7FA2-754E-5960E20808E8}"/>
          </ac:spMkLst>
        </pc:spChg>
        <pc:spChg chg="mod">
          <ac:chgData name="コネクト 株式会社" userId="96e970cde2cae2ba" providerId="LiveId" clId="{1E7CDF3D-F088-4D4B-A3C2-A6B30A641EE4}" dt="2026-01-15T07:38:03.731" v="506" actId="20577"/>
          <ac:spMkLst>
            <pc:docMk/>
            <pc:sldMk cId="2789445133" sldId="437"/>
            <ac:spMk id="3" creationId="{1C1D751D-F50F-4429-B2D9-C33F5CB5DF80}"/>
          </ac:spMkLst>
        </pc:spChg>
        <pc:spChg chg="del">
          <ac:chgData name="コネクト 株式会社" userId="96e970cde2cae2ba" providerId="LiveId" clId="{1E7CDF3D-F088-4D4B-A3C2-A6B30A641EE4}" dt="2026-01-15T07:38:16.031" v="508" actId="478"/>
          <ac:spMkLst>
            <pc:docMk/>
            <pc:sldMk cId="2789445133" sldId="437"/>
            <ac:spMk id="6" creationId="{740F325C-D646-7204-1395-03EA99C3140F}"/>
          </ac:spMkLst>
        </pc:spChg>
        <pc:spChg chg="del">
          <ac:chgData name="コネクト 株式会社" userId="96e970cde2cae2ba" providerId="LiveId" clId="{1E7CDF3D-F088-4D4B-A3C2-A6B30A641EE4}" dt="2026-01-15T07:38:08.056" v="507" actId="478"/>
          <ac:spMkLst>
            <pc:docMk/>
            <pc:sldMk cId="2789445133" sldId="437"/>
            <ac:spMk id="13" creationId="{AB986069-9DA1-402E-B706-C6017A87EF22}"/>
          </ac:spMkLst>
        </pc:spChg>
        <pc:spChg chg="del">
          <ac:chgData name="コネクト 株式会社" userId="96e970cde2cae2ba" providerId="LiveId" clId="{1E7CDF3D-F088-4D4B-A3C2-A6B30A641EE4}" dt="2026-01-15T07:38:27.652" v="510" actId="478"/>
          <ac:spMkLst>
            <pc:docMk/>
            <pc:sldMk cId="2789445133" sldId="437"/>
            <ac:spMk id="15" creationId="{00000000-0000-0000-0000-000000000000}"/>
          </ac:spMkLst>
        </pc:spChg>
        <pc:spChg chg="del">
          <ac:chgData name="コネクト 株式会社" userId="96e970cde2cae2ba" providerId="LiveId" clId="{1E7CDF3D-F088-4D4B-A3C2-A6B30A641EE4}" dt="2026-01-15T07:38:29.844" v="511" actId="478"/>
          <ac:spMkLst>
            <pc:docMk/>
            <pc:sldMk cId="2789445133" sldId="437"/>
            <ac:spMk id="19" creationId="{00000000-0000-0000-0000-000000000000}"/>
          </ac:spMkLst>
        </pc:spChg>
        <pc:spChg chg="del">
          <ac:chgData name="コネクト 株式会社" userId="96e970cde2cae2ba" providerId="LiveId" clId="{1E7CDF3D-F088-4D4B-A3C2-A6B30A641EE4}" dt="2026-01-15T07:38:29.844" v="511" actId="478"/>
          <ac:spMkLst>
            <pc:docMk/>
            <pc:sldMk cId="2789445133" sldId="437"/>
            <ac:spMk id="20" creationId="{00000000-0000-0000-0000-000000000000}"/>
          </ac:spMkLst>
        </pc:spChg>
        <pc:spChg chg="del">
          <ac:chgData name="コネクト 株式会社" userId="96e970cde2cae2ba" providerId="LiveId" clId="{1E7CDF3D-F088-4D4B-A3C2-A6B30A641EE4}" dt="2026-01-15T07:38:27.652" v="510" actId="478"/>
          <ac:spMkLst>
            <pc:docMk/>
            <pc:sldMk cId="2789445133" sldId="437"/>
            <ac:spMk id="21" creationId="{00000000-0000-0000-0000-000000000000}"/>
          </ac:spMkLst>
        </pc:spChg>
      </pc:sldChg>
      <pc:sldChg chg="addSp delSp modSp del mod ord">
        <pc:chgData name="コネクト 株式会社" userId="96e970cde2cae2ba" providerId="LiveId" clId="{1E7CDF3D-F088-4D4B-A3C2-A6B30A641EE4}" dt="2026-01-15T09:08:51.730" v="1594" actId="47"/>
        <pc:sldMkLst>
          <pc:docMk/>
          <pc:sldMk cId="154086448" sldId="450"/>
        </pc:sldMkLst>
        <pc:spChg chg="add mod">
          <ac:chgData name="コネクト 株式会社" userId="96e970cde2cae2ba" providerId="LiveId" clId="{1E7CDF3D-F088-4D4B-A3C2-A6B30A641EE4}" dt="2026-01-15T07:39:35.796" v="591" actId="20577"/>
          <ac:spMkLst>
            <pc:docMk/>
            <pc:sldMk cId="154086448" sldId="450"/>
            <ac:spMk id="2" creationId="{D4B03846-9CDF-3C5F-6E89-6CDDDF4BBA9B}"/>
          </ac:spMkLst>
        </pc:spChg>
        <pc:spChg chg="mod">
          <ac:chgData name="コネクト 株式会社" userId="96e970cde2cae2ba" providerId="LiveId" clId="{1E7CDF3D-F088-4D4B-A3C2-A6B30A641EE4}" dt="2026-01-15T07:26:24.841" v="318"/>
          <ac:spMkLst>
            <pc:docMk/>
            <pc:sldMk cId="154086448" sldId="450"/>
            <ac:spMk id="4" creationId="{43E52E7D-3916-587B-5689-A99EFAB5EF0C}"/>
          </ac:spMkLst>
        </pc:spChg>
        <pc:spChg chg="del">
          <ac:chgData name="コネクト 株式会社" userId="96e970cde2cae2ba" providerId="LiveId" clId="{1E7CDF3D-F088-4D4B-A3C2-A6B30A641EE4}" dt="2026-01-15T07:39:07.126" v="561" actId="478"/>
          <ac:spMkLst>
            <pc:docMk/>
            <pc:sldMk cId="154086448" sldId="450"/>
            <ac:spMk id="13" creationId="{0DA9D907-8C8C-968A-B45C-3A9E92A89A67}"/>
          </ac:spMkLst>
        </pc:spChg>
        <pc:spChg chg="mod">
          <ac:chgData name="コネクト 株式会社" userId="96e970cde2cae2ba" providerId="LiveId" clId="{1E7CDF3D-F088-4D4B-A3C2-A6B30A641EE4}" dt="2026-01-15T07:26:24.841" v="318"/>
          <ac:spMkLst>
            <pc:docMk/>
            <pc:sldMk cId="154086448" sldId="450"/>
            <ac:spMk id="19" creationId="{ED8CFD0C-8C68-F0A1-8748-776F22F30420}"/>
          </ac:spMkLst>
        </pc:spChg>
        <pc:spChg chg="del">
          <ac:chgData name="コネクト 株式会社" userId="96e970cde2cae2ba" providerId="LiveId" clId="{1E7CDF3D-F088-4D4B-A3C2-A6B30A641EE4}" dt="2026-01-15T07:39:08.446" v="562" actId="478"/>
          <ac:spMkLst>
            <pc:docMk/>
            <pc:sldMk cId="154086448" sldId="450"/>
            <ac:spMk id="47" creationId="{25CAE9D1-3B67-AEF3-1EFA-F254E0A44085}"/>
          </ac:spMkLst>
        </pc:spChg>
        <pc:spChg chg="del">
          <ac:chgData name="コネクト 株式会社" userId="96e970cde2cae2ba" providerId="LiveId" clId="{1E7CDF3D-F088-4D4B-A3C2-A6B30A641EE4}" dt="2026-01-15T07:39:07.126" v="561" actId="478"/>
          <ac:spMkLst>
            <pc:docMk/>
            <pc:sldMk cId="154086448" sldId="450"/>
            <ac:spMk id="48" creationId="{E361BEE6-9A06-B536-22F6-444CCAFA277E}"/>
          </ac:spMkLst>
        </pc:spChg>
      </pc:sldChg>
      <pc:sldChg chg="addSp delSp modSp del mod ord">
        <pc:chgData name="コネクト 株式会社" userId="96e970cde2cae2ba" providerId="LiveId" clId="{1E7CDF3D-F088-4D4B-A3C2-A6B30A641EE4}" dt="2026-01-15T09:08:52.514" v="1596" actId="47"/>
        <pc:sldMkLst>
          <pc:docMk/>
          <pc:sldMk cId="1658403136" sldId="451"/>
        </pc:sldMkLst>
        <pc:spChg chg="add mod">
          <ac:chgData name="コネクト 株式会社" userId="96e970cde2cae2ba" providerId="LiveId" clId="{1E7CDF3D-F088-4D4B-A3C2-A6B30A641EE4}" dt="2026-01-15T07:39:52.273" v="610" actId="20577"/>
          <ac:spMkLst>
            <pc:docMk/>
            <pc:sldMk cId="1658403136" sldId="451"/>
            <ac:spMk id="4" creationId="{18C2DBBB-96DD-2CEA-7BEC-965A96AA91DE}"/>
          </ac:spMkLst>
        </pc:spChg>
        <pc:spChg chg="mod">
          <ac:chgData name="コネクト 株式会社" userId="96e970cde2cae2ba" providerId="LiveId" clId="{1E7CDF3D-F088-4D4B-A3C2-A6B30A641EE4}" dt="2026-01-15T07:26:24.841" v="318"/>
          <ac:spMkLst>
            <pc:docMk/>
            <pc:sldMk cId="1658403136" sldId="451"/>
            <ac:spMk id="14" creationId="{238D9505-A0A0-0875-377D-4440348D514C}"/>
          </ac:spMkLst>
        </pc:spChg>
        <pc:spChg chg="del">
          <ac:chgData name="コネクト 株式会社" userId="96e970cde2cae2ba" providerId="LiveId" clId="{1E7CDF3D-F088-4D4B-A3C2-A6B30A641EE4}" dt="2026-01-15T07:40:26.847" v="613" actId="478"/>
          <ac:spMkLst>
            <pc:docMk/>
            <pc:sldMk cId="1658403136" sldId="451"/>
            <ac:spMk id="62" creationId="{69E684BE-3DE1-7C6C-7DDD-5069A5F8C584}"/>
          </ac:spMkLst>
        </pc:spChg>
        <pc:spChg chg="del">
          <ac:chgData name="コネクト 株式会社" userId="96e970cde2cae2ba" providerId="LiveId" clId="{1E7CDF3D-F088-4D4B-A3C2-A6B30A641EE4}" dt="2026-01-15T07:40:26.478" v="612" actId="478"/>
          <ac:spMkLst>
            <pc:docMk/>
            <pc:sldMk cId="1658403136" sldId="451"/>
            <ac:spMk id="63" creationId="{470FF3EA-11A1-D641-20E9-70270AA80C0C}"/>
          </ac:spMkLst>
        </pc:spChg>
        <pc:spChg chg="del">
          <ac:chgData name="コネクト 株式会社" userId="96e970cde2cae2ba" providerId="LiveId" clId="{1E7CDF3D-F088-4D4B-A3C2-A6B30A641EE4}" dt="2026-01-15T07:40:27.583" v="614" actId="478"/>
          <ac:spMkLst>
            <pc:docMk/>
            <pc:sldMk cId="1658403136" sldId="451"/>
            <ac:spMk id="64" creationId="{58C637D5-2641-7775-FEBC-4653CB354817}"/>
          </ac:spMkLst>
        </pc:spChg>
        <pc:spChg chg="del">
          <ac:chgData name="コネクト 株式会社" userId="96e970cde2cae2ba" providerId="LiveId" clId="{1E7CDF3D-F088-4D4B-A3C2-A6B30A641EE4}" dt="2026-01-15T07:40:25.761" v="611" actId="478"/>
          <ac:spMkLst>
            <pc:docMk/>
            <pc:sldMk cId="1658403136" sldId="451"/>
            <ac:spMk id="69" creationId="{FFDA4EFB-7E65-3E4A-70E2-107DC3DC2F7A}"/>
          </ac:spMkLst>
        </pc:spChg>
      </pc:sldChg>
      <pc:sldChg chg="addSp delSp modSp add del mod ord">
        <pc:chgData name="コネクト 株式会社" userId="96e970cde2cae2ba" providerId="LiveId" clId="{1E7CDF3D-F088-4D4B-A3C2-A6B30A641EE4}" dt="2026-01-16T01:09:32.830" v="2124" actId="47"/>
        <pc:sldMkLst>
          <pc:docMk/>
          <pc:sldMk cId="4128744183" sldId="456"/>
        </pc:sldMkLst>
        <pc:spChg chg="add mod">
          <ac:chgData name="コネクト 株式会社" userId="96e970cde2cae2ba" providerId="LiveId" clId="{1E7CDF3D-F088-4D4B-A3C2-A6B30A641EE4}" dt="2026-01-15T09:09:03.986" v="1601" actId="20577"/>
          <ac:spMkLst>
            <pc:docMk/>
            <pc:sldMk cId="4128744183" sldId="456"/>
            <ac:spMk id="2" creationId="{1D89CA0F-B61B-10C0-1D97-77DDF5596224}"/>
          </ac:spMkLst>
        </pc:spChg>
        <pc:spChg chg="mod">
          <ac:chgData name="コネクト 株式会社" userId="96e970cde2cae2ba" providerId="LiveId" clId="{1E7CDF3D-F088-4D4B-A3C2-A6B30A641EE4}" dt="2026-01-15T09:07:55.528" v="1585" actId="1076"/>
          <ac:spMkLst>
            <pc:docMk/>
            <pc:sldMk cId="4128744183" sldId="456"/>
            <ac:spMk id="3" creationId="{AED7BF2D-D668-BC87-3446-8DE4E50BCA0E}"/>
          </ac:spMkLst>
        </pc:spChg>
        <pc:spChg chg="mod">
          <ac:chgData name="コネクト 株式会社" userId="96e970cde2cae2ba" providerId="LiveId" clId="{1E7CDF3D-F088-4D4B-A3C2-A6B30A641EE4}" dt="2026-01-15T08:02:51.760" v="692" actId="1076"/>
          <ac:spMkLst>
            <pc:docMk/>
            <pc:sldMk cId="4128744183" sldId="456"/>
            <ac:spMk id="7" creationId="{0F39DCF8-1E0E-D81D-F581-1AE6D7D84E73}"/>
          </ac:spMkLst>
        </pc:spChg>
        <pc:spChg chg="mod">
          <ac:chgData name="コネクト 株式会社" userId="96e970cde2cae2ba" providerId="LiveId" clId="{1E7CDF3D-F088-4D4B-A3C2-A6B30A641EE4}" dt="2026-01-15T09:07:53.279" v="1584" actId="1076"/>
          <ac:spMkLst>
            <pc:docMk/>
            <pc:sldMk cId="4128744183" sldId="456"/>
            <ac:spMk id="12" creationId="{E693C3A5-3B9D-62D8-D3A1-3667B635F1AE}"/>
          </ac:spMkLst>
        </pc:spChg>
        <pc:spChg chg="del">
          <ac:chgData name="コネクト 株式会社" userId="96e970cde2cae2ba" providerId="LiveId" clId="{1E7CDF3D-F088-4D4B-A3C2-A6B30A641EE4}" dt="2026-01-15T07:42:39.753" v="634" actId="478"/>
          <ac:spMkLst>
            <pc:docMk/>
            <pc:sldMk cId="4128744183" sldId="456"/>
            <ac:spMk id="29" creationId="{917513F4-6E5C-3C7B-13DF-DB84C068CEA2}"/>
          </ac:spMkLst>
        </pc:spChg>
      </pc:sldChg>
      <pc:sldChg chg="addSp delSp modSp del mod">
        <pc:chgData name="コネクト 株式会社" userId="96e970cde2cae2ba" providerId="LiveId" clId="{1E7CDF3D-F088-4D4B-A3C2-A6B30A641EE4}" dt="2026-01-15T09:08:53.095" v="1597" actId="47"/>
        <pc:sldMkLst>
          <pc:docMk/>
          <pc:sldMk cId="4126669736" sldId="460"/>
        </pc:sldMkLst>
        <pc:spChg chg="mod">
          <ac:chgData name="コネクト 株式会社" userId="96e970cde2cae2ba" providerId="LiveId" clId="{1E7CDF3D-F088-4D4B-A3C2-A6B30A641EE4}" dt="2026-01-15T07:41:36.415" v="629" actId="14100"/>
          <ac:spMkLst>
            <pc:docMk/>
            <pc:sldMk cId="4126669736" sldId="460"/>
            <ac:spMk id="2" creationId="{5712A390-058B-F752-B401-6C6ADFA0CA21}"/>
          </ac:spMkLst>
        </pc:spChg>
        <pc:spChg chg="add mod">
          <ac:chgData name="コネクト 株式会社" userId="96e970cde2cae2ba" providerId="LiveId" clId="{1E7CDF3D-F088-4D4B-A3C2-A6B30A641EE4}" dt="2026-01-15T07:41:42.447" v="631" actId="1076"/>
          <ac:spMkLst>
            <pc:docMk/>
            <pc:sldMk cId="4126669736" sldId="460"/>
            <ac:spMk id="4" creationId="{7017748F-5992-5E3A-50A2-4280FEE92D7A}"/>
          </ac:spMkLst>
        </pc:spChg>
        <pc:spChg chg="add del">
          <ac:chgData name="コネクト 株式会社" userId="96e970cde2cae2ba" providerId="LiveId" clId="{1E7CDF3D-F088-4D4B-A3C2-A6B30A641EE4}" dt="2026-01-15T07:41:38.143" v="630" actId="478"/>
          <ac:spMkLst>
            <pc:docMk/>
            <pc:sldMk cId="4126669736" sldId="460"/>
            <ac:spMk id="9" creationId="{533ECDFC-30F7-110B-54EF-70BD7912598B}"/>
          </ac:spMkLst>
        </pc:spChg>
        <pc:spChg chg="mod">
          <ac:chgData name="コネクト 株式会社" userId="96e970cde2cae2ba" providerId="LiveId" clId="{1E7CDF3D-F088-4D4B-A3C2-A6B30A641EE4}" dt="2026-01-15T07:41:36.415" v="629" actId="14100"/>
          <ac:spMkLst>
            <pc:docMk/>
            <pc:sldMk cId="4126669736" sldId="460"/>
            <ac:spMk id="12" creationId="{DA5223E7-FF0D-8CF9-3BAA-9ADB9D485C3C}"/>
          </ac:spMkLst>
        </pc:spChg>
        <pc:spChg chg="add mod">
          <ac:chgData name="コネクト 株式会社" userId="96e970cde2cae2ba" providerId="LiveId" clId="{1E7CDF3D-F088-4D4B-A3C2-A6B30A641EE4}" dt="2026-01-15T07:41:26.743" v="623"/>
          <ac:spMkLst>
            <pc:docMk/>
            <pc:sldMk cId="4126669736" sldId="460"/>
            <ac:spMk id="21" creationId="{EEBB49CD-B449-AA9D-1BA0-A0DBB32B2CB9}"/>
          </ac:spMkLst>
        </pc:spChg>
        <pc:spChg chg="add mod">
          <ac:chgData name="コネクト 株式会社" userId="96e970cde2cae2ba" providerId="LiveId" clId="{1E7CDF3D-F088-4D4B-A3C2-A6B30A641EE4}" dt="2026-01-15T07:41:42.447" v="631" actId="1076"/>
          <ac:spMkLst>
            <pc:docMk/>
            <pc:sldMk cId="4126669736" sldId="460"/>
            <ac:spMk id="31" creationId="{D5922F42-BCF7-FB12-E3A6-5CB858442813}"/>
          </ac:spMkLst>
        </pc:spChg>
        <pc:spChg chg="add mod">
          <ac:chgData name="コネクト 株式会社" userId="96e970cde2cae2ba" providerId="LiveId" clId="{1E7CDF3D-F088-4D4B-A3C2-A6B30A641EE4}" dt="2026-01-15T07:41:42.447" v="631" actId="1076"/>
          <ac:spMkLst>
            <pc:docMk/>
            <pc:sldMk cId="4126669736" sldId="460"/>
            <ac:spMk id="33" creationId="{698EE096-B291-93E9-8DB5-8989463ADFB7}"/>
          </ac:spMkLst>
        </pc:spChg>
        <pc:spChg chg="add mod">
          <ac:chgData name="コネクト 株式会社" userId="96e970cde2cae2ba" providerId="LiveId" clId="{1E7CDF3D-F088-4D4B-A3C2-A6B30A641EE4}" dt="2026-01-15T07:41:42.447" v="631" actId="1076"/>
          <ac:spMkLst>
            <pc:docMk/>
            <pc:sldMk cId="4126669736" sldId="460"/>
            <ac:spMk id="34" creationId="{54741881-2B5B-203D-069F-5C10D6AFB161}"/>
          </ac:spMkLst>
        </pc:spChg>
        <pc:spChg chg="mod">
          <ac:chgData name="コネクト 株式会社" userId="96e970cde2cae2ba" providerId="LiveId" clId="{1E7CDF3D-F088-4D4B-A3C2-A6B30A641EE4}" dt="2026-01-15T07:26:24.841" v="318"/>
          <ac:spMkLst>
            <pc:docMk/>
            <pc:sldMk cId="4126669736" sldId="460"/>
            <ac:spMk id="35" creationId="{AC54FB3F-3C2F-99C6-F2A8-70D9EF1D875E}"/>
          </ac:spMkLst>
        </pc:spChg>
        <pc:spChg chg="del">
          <ac:chgData name="コネクト 株式会社" userId="96e970cde2cae2ba" providerId="LiveId" clId="{1E7CDF3D-F088-4D4B-A3C2-A6B30A641EE4}" dt="2026-01-15T07:41:22.042" v="622" actId="478"/>
          <ac:spMkLst>
            <pc:docMk/>
            <pc:sldMk cId="4126669736" sldId="460"/>
            <ac:spMk id="36" creationId="{1119493A-7A3A-0407-B108-60245F2AD4BF}"/>
          </ac:spMkLst>
        </pc:spChg>
        <pc:spChg chg="add mod">
          <ac:chgData name="コネクト 株式会社" userId="96e970cde2cae2ba" providerId="LiveId" clId="{1E7CDF3D-F088-4D4B-A3C2-A6B30A641EE4}" dt="2026-01-15T07:41:42.447" v="631" actId="1076"/>
          <ac:spMkLst>
            <pc:docMk/>
            <pc:sldMk cId="4126669736" sldId="460"/>
            <ac:spMk id="37" creationId="{D79EFD66-C9B7-A575-F5FA-57836E0839B8}"/>
          </ac:spMkLst>
        </pc:spChg>
        <pc:spChg chg="add mod">
          <ac:chgData name="コネクト 株式会社" userId="96e970cde2cae2ba" providerId="LiveId" clId="{1E7CDF3D-F088-4D4B-A3C2-A6B30A641EE4}" dt="2026-01-15T07:41:42.447" v="631" actId="1076"/>
          <ac:spMkLst>
            <pc:docMk/>
            <pc:sldMk cId="4126669736" sldId="460"/>
            <ac:spMk id="39" creationId="{4E518BDE-E785-DEA2-491D-D70484ACA8C7}"/>
          </ac:spMkLst>
        </pc:spChg>
        <pc:spChg chg="del">
          <ac:chgData name="コネクト 株式会社" userId="96e970cde2cae2ba" providerId="LiveId" clId="{1E7CDF3D-F088-4D4B-A3C2-A6B30A641EE4}" dt="2026-01-15T07:41:22.042" v="622" actId="478"/>
          <ac:spMkLst>
            <pc:docMk/>
            <pc:sldMk cId="4126669736" sldId="460"/>
            <ac:spMk id="46" creationId="{38FF3C05-F63B-3F77-7A68-AA81A15902DE}"/>
          </ac:spMkLst>
        </pc:spChg>
        <pc:spChg chg="del">
          <ac:chgData name="コネクト 株式会社" userId="96e970cde2cae2ba" providerId="LiveId" clId="{1E7CDF3D-F088-4D4B-A3C2-A6B30A641EE4}" dt="2026-01-15T07:41:22.042" v="622" actId="478"/>
          <ac:spMkLst>
            <pc:docMk/>
            <pc:sldMk cId="4126669736" sldId="460"/>
            <ac:spMk id="47" creationId="{882D15CB-16D4-03DD-9EBF-8A8B51D72476}"/>
          </ac:spMkLst>
        </pc:spChg>
        <pc:spChg chg="add mod">
          <ac:chgData name="コネクト 株式会社" userId="96e970cde2cae2ba" providerId="LiveId" clId="{1E7CDF3D-F088-4D4B-A3C2-A6B30A641EE4}" dt="2026-01-15T07:41:42.447" v="631" actId="1076"/>
          <ac:spMkLst>
            <pc:docMk/>
            <pc:sldMk cId="4126669736" sldId="460"/>
            <ac:spMk id="48" creationId="{36279100-2A21-D2A3-C8CA-A54F80C21513}"/>
          </ac:spMkLst>
        </pc:spChg>
        <pc:spChg chg="del">
          <ac:chgData name="コネクト 株式会社" userId="96e970cde2cae2ba" providerId="LiveId" clId="{1E7CDF3D-F088-4D4B-A3C2-A6B30A641EE4}" dt="2026-01-15T07:41:22.042" v="622" actId="478"/>
          <ac:spMkLst>
            <pc:docMk/>
            <pc:sldMk cId="4126669736" sldId="460"/>
            <ac:spMk id="49" creationId="{069BBB1D-C6B7-E97F-3217-EF3347E841B1}"/>
          </ac:spMkLst>
        </pc:spChg>
        <pc:spChg chg="del">
          <ac:chgData name="コネクト 株式会社" userId="96e970cde2cae2ba" providerId="LiveId" clId="{1E7CDF3D-F088-4D4B-A3C2-A6B30A641EE4}" dt="2026-01-15T07:41:22.042" v="622" actId="478"/>
          <ac:spMkLst>
            <pc:docMk/>
            <pc:sldMk cId="4126669736" sldId="460"/>
            <ac:spMk id="50" creationId="{F9FDC83E-C91F-CE5A-7035-F06F2B0CBA50}"/>
          </ac:spMkLst>
        </pc:spChg>
        <pc:spChg chg="add mod">
          <ac:chgData name="コネクト 株式会社" userId="96e970cde2cae2ba" providerId="LiveId" clId="{1E7CDF3D-F088-4D4B-A3C2-A6B30A641EE4}" dt="2026-01-15T07:41:42.447" v="631" actId="1076"/>
          <ac:spMkLst>
            <pc:docMk/>
            <pc:sldMk cId="4126669736" sldId="460"/>
            <ac:spMk id="52" creationId="{3D5593EF-7104-90F8-E9AE-45043C0591A5}"/>
          </ac:spMkLst>
        </pc:spChg>
        <pc:spChg chg="add mod">
          <ac:chgData name="コネクト 株式会社" userId="96e970cde2cae2ba" providerId="LiveId" clId="{1E7CDF3D-F088-4D4B-A3C2-A6B30A641EE4}" dt="2026-01-15T07:41:42.447" v="631" actId="1076"/>
          <ac:spMkLst>
            <pc:docMk/>
            <pc:sldMk cId="4126669736" sldId="460"/>
            <ac:spMk id="53" creationId="{48E5C85E-347B-04C3-F00F-7F8706DC89F2}"/>
          </ac:spMkLst>
        </pc:spChg>
        <pc:spChg chg="mod">
          <ac:chgData name="コネクト 株式会社" userId="96e970cde2cae2ba" providerId="LiveId" clId="{1E7CDF3D-F088-4D4B-A3C2-A6B30A641EE4}" dt="2026-01-15T07:41:42.447" v="631" actId="1076"/>
          <ac:spMkLst>
            <pc:docMk/>
            <pc:sldMk cId="4126669736" sldId="460"/>
            <ac:spMk id="54" creationId="{DC89E3DB-12DE-6D71-1053-3583EB4079EC}"/>
          </ac:spMkLst>
        </pc:spChg>
        <pc:spChg chg="mod">
          <ac:chgData name="コネクト 株式会社" userId="96e970cde2cae2ba" providerId="LiveId" clId="{1E7CDF3D-F088-4D4B-A3C2-A6B30A641EE4}" dt="2026-01-15T07:26:24.841" v="318"/>
          <ac:spMkLst>
            <pc:docMk/>
            <pc:sldMk cId="4126669736" sldId="460"/>
            <ac:spMk id="60" creationId="{98ADF67B-B568-44FE-4F61-5137A6BC0D79}"/>
          </ac:spMkLst>
        </pc:spChg>
        <pc:spChg chg="mod">
          <ac:chgData name="コネクト 株式会社" userId="96e970cde2cae2ba" providerId="LiveId" clId="{1E7CDF3D-F088-4D4B-A3C2-A6B30A641EE4}" dt="2026-01-15T07:41:36.415" v="629" actId="14100"/>
          <ac:spMkLst>
            <pc:docMk/>
            <pc:sldMk cId="4126669736" sldId="460"/>
            <ac:spMk id="67" creationId="{346A6ACD-7D6B-C9B6-4BBF-C998F9841204}"/>
          </ac:spMkLst>
        </pc:spChg>
        <pc:picChg chg="add del mod">
          <ac:chgData name="コネクト 株式会社" userId="96e970cde2cae2ba" providerId="LiveId" clId="{1E7CDF3D-F088-4D4B-A3C2-A6B30A641EE4}" dt="2026-01-15T07:41:30.786" v="626" actId="478"/>
          <ac:picMkLst>
            <pc:docMk/>
            <pc:sldMk cId="4126669736" sldId="460"/>
            <ac:picMk id="11" creationId="{2C81F589-F68E-170A-C035-E43CEBFE39A8}"/>
          </ac:picMkLst>
        </pc:picChg>
        <pc:picChg chg="add del">
          <ac:chgData name="コネクト 株式会社" userId="96e970cde2cae2ba" providerId="LiveId" clId="{1E7CDF3D-F088-4D4B-A3C2-A6B30A641EE4}" dt="2026-01-15T07:41:30.786" v="626" actId="478"/>
          <ac:picMkLst>
            <pc:docMk/>
            <pc:sldMk cId="4126669736" sldId="460"/>
            <ac:picMk id="23" creationId="{D5CD8159-DED9-4EFB-9F18-3D007EA71D5E}"/>
          </ac:picMkLst>
        </pc:picChg>
        <pc:picChg chg="add del">
          <ac:chgData name="コネクト 株式会社" userId="96e970cde2cae2ba" providerId="LiveId" clId="{1E7CDF3D-F088-4D4B-A3C2-A6B30A641EE4}" dt="2026-01-15T07:41:30.786" v="626" actId="478"/>
          <ac:picMkLst>
            <pc:docMk/>
            <pc:sldMk cId="4126669736" sldId="460"/>
            <ac:picMk id="30" creationId="{477C28A6-8E2E-9852-D153-11E0D2646ECE}"/>
          </ac:picMkLst>
        </pc:picChg>
      </pc:sldChg>
      <pc:sldChg chg="delSp modSp del mod">
        <pc:chgData name="コネクト 株式会社" userId="96e970cde2cae2ba" providerId="LiveId" clId="{1E7CDF3D-F088-4D4B-A3C2-A6B30A641EE4}" dt="2026-01-15T07:41:44.115" v="632" actId="47"/>
        <pc:sldMkLst>
          <pc:docMk/>
          <pc:sldMk cId="3369231614" sldId="462"/>
        </pc:sldMkLst>
        <pc:spChg chg="del">
          <ac:chgData name="コネクト 株式会社" userId="96e970cde2cae2ba" providerId="LiveId" clId="{1E7CDF3D-F088-4D4B-A3C2-A6B30A641EE4}" dt="2026-01-15T07:40:30.064" v="615" actId="478"/>
          <ac:spMkLst>
            <pc:docMk/>
            <pc:sldMk cId="3369231614" sldId="462"/>
            <ac:spMk id="5" creationId="{366E32E4-7C16-8B8C-255F-B5E9A4886086}"/>
          </ac:spMkLst>
        </pc:spChg>
        <pc:spChg chg="mod">
          <ac:chgData name="コネクト 株式会社" userId="96e970cde2cae2ba" providerId="LiveId" clId="{1E7CDF3D-F088-4D4B-A3C2-A6B30A641EE4}" dt="2026-01-15T07:26:24.841" v="318"/>
          <ac:spMkLst>
            <pc:docMk/>
            <pc:sldMk cId="3369231614" sldId="462"/>
            <ac:spMk id="22" creationId="{FC152886-510F-6D2B-0F2F-1C69AE9D708F}"/>
          </ac:spMkLst>
        </pc:spChg>
        <pc:spChg chg="mod">
          <ac:chgData name="コネクト 株式会社" userId="96e970cde2cae2ba" providerId="LiveId" clId="{1E7CDF3D-F088-4D4B-A3C2-A6B30A641EE4}" dt="2026-01-15T07:26:24.841" v="318"/>
          <ac:spMkLst>
            <pc:docMk/>
            <pc:sldMk cId="3369231614" sldId="462"/>
            <ac:spMk id="26" creationId="{A8D69E81-F74B-F8AC-16D7-A455F2D8D2D0}"/>
          </ac:spMkLst>
        </pc:spChg>
        <pc:spChg chg="mod">
          <ac:chgData name="コネクト 株式会社" userId="96e970cde2cae2ba" providerId="LiveId" clId="{1E7CDF3D-F088-4D4B-A3C2-A6B30A641EE4}" dt="2026-01-15T07:26:24.841" v="318"/>
          <ac:spMkLst>
            <pc:docMk/>
            <pc:sldMk cId="3369231614" sldId="462"/>
            <ac:spMk id="47" creationId="{B8F48CEB-8810-A2B0-1D47-062ADC606782}"/>
          </ac:spMkLst>
        </pc:spChg>
      </pc:sldChg>
      <pc:sldChg chg="addSp delSp modSp add mod">
        <pc:chgData name="コネクト 株式会社" userId="96e970cde2cae2ba" providerId="LiveId" clId="{1E7CDF3D-F088-4D4B-A3C2-A6B30A641EE4}" dt="2026-01-16T02:34:15.444" v="2408" actId="208"/>
        <pc:sldMkLst>
          <pc:docMk/>
          <pc:sldMk cId="3669871153" sldId="464"/>
        </pc:sldMkLst>
        <pc:spChg chg="del mod">
          <ac:chgData name="コネクト 株式会社" userId="96e970cde2cae2ba" providerId="LiveId" clId="{1E7CDF3D-F088-4D4B-A3C2-A6B30A641EE4}" dt="2026-01-16T02:26:53.237" v="2336" actId="478"/>
          <ac:spMkLst>
            <pc:docMk/>
            <pc:sldMk cId="3669871153" sldId="464"/>
            <ac:spMk id="2" creationId="{4C8F658C-6A61-4495-9768-665269F6CDE2}"/>
          </ac:spMkLst>
        </pc:spChg>
        <pc:spChg chg="add mod">
          <ac:chgData name="コネクト 株式会社" userId="96e970cde2cae2ba" providerId="LiveId" clId="{1E7CDF3D-F088-4D4B-A3C2-A6B30A641EE4}" dt="2026-01-16T02:27:43.885" v="2350" actId="20577"/>
          <ac:spMkLst>
            <pc:docMk/>
            <pc:sldMk cId="3669871153" sldId="464"/>
            <ac:spMk id="4" creationId="{D6C0312D-134A-0750-6764-9E4BA687BB25}"/>
          </ac:spMkLst>
        </pc:spChg>
        <pc:spChg chg="del">
          <ac:chgData name="コネクト 株式会社" userId="96e970cde2cae2ba" providerId="LiveId" clId="{1E7CDF3D-F088-4D4B-A3C2-A6B30A641EE4}" dt="2026-01-16T02:26:56.027" v="2337" actId="478"/>
          <ac:spMkLst>
            <pc:docMk/>
            <pc:sldMk cId="3669871153" sldId="464"/>
            <ac:spMk id="20" creationId="{6DF751BD-CE74-A540-FD85-55B770E9B239}"/>
          </ac:spMkLst>
        </pc:spChg>
        <pc:spChg chg="del">
          <ac:chgData name="コネクト 株式会社" userId="96e970cde2cae2ba" providerId="LiveId" clId="{1E7CDF3D-F088-4D4B-A3C2-A6B30A641EE4}" dt="2026-01-16T02:26:56.027" v="2337" actId="478"/>
          <ac:spMkLst>
            <pc:docMk/>
            <pc:sldMk cId="3669871153" sldId="464"/>
            <ac:spMk id="21" creationId="{A56321F9-E963-4809-EAF6-4C6FF9D8701C}"/>
          </ac:spMkLst>
        </pc:spChg>
        <pc:spChg chg="del">
          <ac:chgData name="コネクト 株式会社" userId="96e970cde2cae2ba" providerId="LiveId" clId="{1E7CDF3D-F088-4D4B-A3C2-A6B30A641EE4}" dt="2026-01-16T02:26:56.027" v="2337" actId="478"/>
          <ac:spMkLst>
            <pc:docMk/>
            <pc:sldMk cId="3669871153" sldId="464"/>
            <ac:spMk id="44" creationId="{5AC72366-4FD2-E28C-EDE6-64F4640A3312}"/>
          </ac:spMkLst>
        </pc:spChg>
        <pc:spChg chg="mod">
          <ac:chgData name="コネクト 株式会社" userId="96e970cde2cae2ba" providerId="LiveId" clId="{1E7CDF3D-F088-4D4B-A3C2-A6B30A641EE4}" dt="2026-01-16T02:34:15.444" v="2408" actId="208"/>
          <ac:spMkLst>
            <pc:docMk/>
            <pc:sldMk cId="3669871153" sldId="464"/>
            <ac:spMk id="46" creationId="{E554F697-4261-1D40-7D96-836F6ED57A33}"/>
          </ac:spMkLst>
        </pc:spChg>
        <pc:spChg chg="del">
          <ac:chgData name="コネクト 株式会社" userId="96e970cde2cae2ba" providerId="LiveId" clId="{1E7CDF3D-F088-4D4B-A3C2-A6B30A641EE4}" dt="2026-01-16T02:26:56.027" v="2337" actId="478"/>
          <ac:spMkLst>
            <pc:docMk/>
            <pc:sldMk cId="3669871153" sldId="464"/>
            <ac:spMk id="50" creationId="{F71741C1-BF80-E75D-0535-1009B414E148}"/>
          </ac:spMkLst>
        </pc:spChg>
        <pc:spChg chg="del">
          <ac:chgData name="コネクト 株式会社" userId="96e970cde2cae2ba" providerId="LiveId" clId="{1E7CDF3D-F088-4D4B-A3C2-A6B30A641EE4}" dt="2026-01-16T02:26:56.027" v="2337" actId="478"/>
          <ac:spMkLst>
            <pc:docMk/>
            <pc:sldMk cId="3669871153" sldId="464"/>
            <ac:spMk id="60" creationId="{7EC59179-2695-B68D-E7B2-CF558999B436}"/>
          </ac:spMkLst>
        </pc:spChg>
        <pc:spChg chg="del mod">
          <ac:chgData name="コネクト 株式会社" userId="96e970cde2cae2ba" providerId="LiveId" clId="{1E7CDF3D-F088-4D4B-A3C2-A6B30A641EE4}" dt="2026-01-16T02:26:53.237" v="2336" actId="478"/>
          <ac:spMkLst>
            <pc:docMk/>
            <pc:sldMk cId="3669871153" sldId="464"/>
            <ac:spMk id="62" creationId="{AFD1CFC6-2B1C-D1C8-D9C0-7680FA501AA5}"/>
          </ac:spMkLst>
        </pc:spChg>
        <pc:spChg chg="del mod">
          <ac:chgData name="コネクト 株式会社" userId="96e970cde2cae2ba" providerId="LiveId" clId="{1E7CDF3D-F088-4D4B-A3C2-A6B30A641EE4}" dt="2026-01-16T02:26:53.237" v="2336" actId="478"/>
          <ac:spMkLst>
            <pc:docMk/>
            <pc:sldMk cId="3669871153" sldId="464"/>
            <ac:spMk id="78" creationId="{8AB39905-4527-41B0-9EE8-FD985B0FFD12}"/>
          </ac:spMkLst>
        </pc:spChg>
        <pc:spChg chg="del mod">
          <ac:chgData name="コネクト 株式会社" userId="96e970cde2cae2ba" providerId="LiveId" clId="{1E7CDF3D-F088-4D4B-A3C2-A6B30A641EE4}" dt="2026-01-16T02:26:53.237" v="2336" actId="478"/>
          <ac:spMkLst>
            <pc:docMk/>
            <pc:sldMk cId="3669871153" sldId="464"/>
            <ac:spMk id="79" creationId="{6A1CA1CF-924D-47A3-B44A-93B42236A609}"/>
          </ac:spMkLst>
        </pc:spChg>
        <pc:spChg chg="del">
          <ac:chgData name="コネクト 株式会社" userId="96e970cde2cae2ba" providerId="LiveId" clId="{1E7CDF3D-F088-4D4B-A3C2-A6B30A641EE4}" dt="2026-01-16T02:26:53.237" v="2336" actId="478"/>
          <ac:spMkLst>
            <pc:docMk/>
            <pc:sldMk cId="3669871153" sldId="464"/>
            <ac:spMk id="80" creationId="{8FD09583-F810-4903-8F36-105914EA21E2}"/>
          </ac:spMkLst>
        </pc:spChg>
        <pc:spChg chg="del">
          <ac:chgData name="コネクト 株式会社" userId="96e970cde2cae2ba" providerId="LiveId" clId="{1E7CDF3D-F088-4D4B-A3C2-A6B30A641EE4}" dt="2026-01-16T02:26:56.027" v="2337" actId="478"/>
          <ac:spMkLst>
            <pc:docMk/>
            <pc:sldMk cId="3669871153" sldId="464"/>
            <ac:spMk id="96" creationId="{E204E45E-EFB1-850C-F123-A9C8797675FE}"/>
          </ac:spMkLst>
        </pc:spChg>
        <pc:picChg chg="add del">
          <ac:chgData name="コネクト 株式会社" userId="96e970cde2cae2ba" providerId="LiveId" clId="{1E7CDF3D-F088-4D4B-A3C2-A6B30A641EE4}" dt="2026-01-16T02:28:20.280" v="2352" actId="22"/>
          <ac:picMkLst>
            <pc:docMk/>
            <pc:sldMk cId="3669871153" sldId="464"/>
            <ac:picMk id="16" creationId="{B858B6A4-19B6-A063-361A-F88D03CBCB08}"/>
          </ac:picMkLst>
        </pc:picChg>
        <pc:cxnChg chg="del">
          <ac:chgData name="コネクト 株式会社" userId="96e970cde2cae2ba" providerId="LiveId" clId="{1E7CDF3D-F088-4D4B-A3C2-A6B30A641EE4}" dt="2026-01-16T02:26:56.027" v="2337" actId="478"/>
          <ac:cxnSpMkLst>
            <pc:docMk/>
            <pc:sldMk cId="3669871153" sldId="464"/>
            <ac:cxnSpMk id="25" creationId="{B45443D1-73D5-6EB7-AA0C-B90105C9DE59}"/>
          </ac:cxnSpMkLst>
        </pc:cxnChg>
        <pc:cxnChg chg="del">
          <ac:chgData name="コネクト 株式会社" userId="96e970cde2cae2ba" providerId="LiveId" clId="{1E7CDF3D-F088-4D4B-A3C2-A6B30A641EE4}" dt="2026-01-16T02:26:56.027" v="2337" actId="478"/>
          <ac:cxnSpMkLst>
            <pc:docMk/>
            <pc:sldMk cId="3669871153" sldId="464"/>
            <ac:cxnSpMk id="27" creationId="{26F37730-3695-CADD-BD07-B4592C546935}"/>
          </ac:cxnSpMkLst>
        </pc:cxnChg>
      </pc:sldChg>
      <pc:sldChg chg="addSp delSp modSp del mod ord">
        <pc:chgData name="コネクト 株式会社" userId="96e970cde2cae2ba" providerId="LiveId" clId="{1E7CDF3D-F088-4D4B-A3C2-A6B30A641EE4}" dt="2026-01-15T09:08:52.130" v="1595" actId="47"/>
        <pc:sldMkLst>
          <pc:docMk/>
          <pc:sldMk cId="3523477400" sldId="465"/>
        </pc:sldMkLst>
        <pc:spChg chg="mod">
          <ac:chgData name="コネクト 株式会社" userId="96e970cde2cae2ba" providerId="LiveId" clId="{1E7CDF3D-F088-4D4B-A3C2-A6B30A641EE4}" dt="2026-01-15T07:26:24.841" v="318"/>
          <ac:spMkLst>
            <pc:docMk/>
            <pc:sldMk cId="3523477400" sldId="465"/>
            <ac:spMk id="2" creationId="{1F19DB78-644D-7EB8-3028-FAB1D29C95A3}"/>
          </ac:spMkLst>
        </pc:spChg>
        <pc:spChg chg="add mod">
          <ac:chgData name="コネクト 株式会社" userId="96e970cde2cae2ba" providerId="LiveId" clId="{1E7CDF3D-F088-4D4B-A3C2-A6B30A641EE4}" dt="2026-01-15T07:39:40.444" v="598" actId="20577"/>
          <ac:spMkLst>
            <pc:docMk/>
            <pc:sldMk cId="3523477400" sldId="465"/>
            <ac:spMk id="4" creationId="{800A981C-C0F6-C91B-E03E-4E7B3CD6FFB9}"/>
          </ac:spMkLst>
        </pc:spChg>
        <pc:spChg chg="del">
          <ac:chgData name="コネクト 株式会社" userId="96e970cde2cae2ba" providerId="LiveId" clId="{1E7CDF3D-F088-4D4B-A3C2-A6B30A641EE4}" dt="2026-01-15T07:39:45.547" v="600" actId="478"/>
          <ac:spMkLst>
            <pc:docMk/>
            <pc:sldMk cId="3523477400" sldId="465"/>
            <ac:spMk id="11" creationId="{00660479-1744-B4AB-4BB4-C93182B7872E}"/>
          </ac:spMkLst>
        </pc:spChg>
        <pc:spChg chg="del">
          <ac:chgData name="コネクト 株式会社" userId="96e970cde2cae2ba" providerId="LiveId" clId="{1E7CDF3D-F088-4D4B-A3C2-A6B30A641EE4}" dt="2026-01-15T07:39:45.547" v="600" actId="478"/>
          <ac:spMkLst>
            <pc:docMk/>
            <pc:sldMk cId="3523477400" sldId="465"/>
            <ac:spMk id="19" creationId="{F885A119-0755-998D-567C-67DCB3BCBEA9}"/>
          </ac:spMkLst>
        </pc:spChg>
        <pc:spChg chg="del">
          <ac:chgData name="コネクト 株式会社" userId="96e970cde2cae2ba" providerId="LiveId" clId="{1E7CDF3D-F088-4D4B-A3C2-A6B30A641EE4}" dt="2026-01-15T07:39:45.547" v="600" actId="478"/>
          <ac:spMkLst>
            <pc:docMk/>
            <pc:sldMk cId="3523477400" sldId="465"/>
            <ac:spMk id="23" creationId="{1EDA2CD5-498A-8045-6E76-380F5162D1A5}"/>
          </ac:spMkLst>
        </pc:spChg>
        <pc:spChg chg="mod">
          <ac:chgData name="コネクト 株式会社" userId="96e970cde2cae2ba" providerId="LiveId" clId="{1E7CDF3D-F088-4D4B-A3C2-A6B30A641EE4}" dt="2026-01-15T07:26:24.841" v="318"/>
          <ac:spMkLst>
            <pc:docMk/>
            <pc:sldMk cId="3523477400" sldId="465"/>
            <ac:spMk id="39" creationId="{54648191-0005-35B7-8877-28B341177919}"/>
          </ac:spMkLst>
        </pc:spChg>
        <pc:spChg chg="del">
          <ac:chgData name="コネクト 株式会社" userId="96e970cde2cae2ba" providerId="LiveId" clId="{1E7CDF3D-F088-4D4B-A3C2-A6B30A641EE4}" dt="2026-01-15T07:39:43.624" v="599" actId="478"/>
          <ac:spMkLst>
            <pc:docMk/>
            <pc:sldMk cId="3523477400" sldId="465"/>
            <ac:spMk id="40" creationId="{1AE1C2FB-17A9-8C95-BB81-F5618F2C3340}"/>
          </ac:spMkLst>
        </pc:spChg>
        <pc:spChg chg="del">
          <ac:chgData name="コネクト 株式会社" userId="96e970cde2cae2ba" providerId="LiveId" clId="{1E7CDF3D-F088-4D4B-A3C2-A6B30A641EE4}" dt="2026-01-15T07:39:45.547" v="600" actId="478"/>
          <ac:spMkLst>
            <pc:docMk/>
            <pc:sldMk cId="3523477400" sldId="465"/>
            <ac:spMk id="52" creationId="{BDCB7CB3-2E36-C5B2-6924-46E37D4B90C9}"/>
          </ac:spMkLst>
        </pc:spChg>
        <pc:spChg chg="del">
          <ac:chgData name="コネクト 株式会社" userId="96e970cde2cae2ba" providerId="LiveId" clId="{1E7CDF3D-F088-4D4B-A3C2-A6B30A641EE4}" dt="2026-01-15T07:39:45.547" v="600" actId="478"/>
          <ac:spMkLst>
            <pc:docMk/>
            <pc:sldMk cId="3523477400" sldId="465"/>
            <ac:spMk id="57" creationId="{1152B6A6-055A-A50F-8ECF-AF80BEFCB562}"/>
          </ac:spMkLst>
        </pc:spChg>
        <pc:spChg chg="del">
          <ac:chgData name="コネクト 株式会社" userId="96e970cde2cae2ba" providerId="LiveId" clId="{1E7CDF3D-F088-4D4B-A3C2-A6B30A641EE4}" dt="2026-01-15T07:39:43.624" v="599" actId="478"/>
          <ac:spMkLst>
            <pc:docMk/>
            <pc:sldMk cId="3523477400" sldId="465"/>
            <ac:spMk id="65" creationId="{B9EAFB25-C06F-401E-ACCD-FD931128C211}"/>
          </ac:spMkLst>
        </pc:spChg>
        <pc:spChg chg="del">
          <ac:chgData name="コネクト 株式会社" userId="96e970cde2cae2ba" providerId="LiveId" clId="{1E7CDF3D-F088-4D4B-A3C2-A6B30A641EE4}" dt="2026-01-15T07:39:45.547" v="600" actId="478"/>
          <ac:spMkLst>
            <pc:docMk/>
            <pc:sldMk cId="3523477400" sldId="465"/>
            <ac:spMk id="72" creationId="{C26F6FDA-32AF-EA0C-1966-B4B1EA3EE3E4}"/>
          </ac:spMkLst>
        </pc:spChg>
        <pc:picChg chg="del">
          <ac:chgData name="コネクト 株式会社" userId="96e970cde2cae2ba" providerId="LiveId" clId="{1E7CDF3D-F088-4D4B-A3C2-A6B30A641EE4}" dt="2026-01-15T07:39:45.547" v="600" actId="478"/>
          <ac:picMkLst>
            <pc:docMk/>
            <pc:sldMk cId="3523477400" sldId="465"/>
            <ac:picMk id="45" creationId="{88E0FA6C-B0C7-1545-399D-A4D0D56C714F}"/>
          </ac:picMkLst>
        </pc:picChg>
      </pc:sldChg>
      <pc:sldChg chg="addSp delSp modSp new mod">
        <pc:chgData name="コネクト 株式会社" userId="96e970cde2cae2ba" providerId="LiveId" clId="{1E7CDF3D-F088-4D4B-A3C2-A6B30A641EE4}" dt="2026-01-16T02:41:07.348" v="2530" actId="20577"/>
        <pc:sldMkLst>
          <pc:docMk/>
          <pc:sldMk cId="181113177" sldId="466"/>
        </pc:sldMkLst>
        <pc:spChg chg="mod">
          <ac:chgData name="コネクト 株式会社" userId="96e970cde2cae2ba" providerId="LiveId" clId="{1E7CDF3D-F088-4D4B-A3C2-A6B30A641EE4}" dt="2026-01-15T09:05:10.191" v="1492" actId="1076"/>
          <ac:spMkLst>
            <pc:docMk/>
            <pc:sldMk cId="181113177" sldId="466"/>
            <ac:spMk id="2" creationId="{FBC1209F-DC3C-8AB4-EB4E-FD2881911DC8}"/>
          </ac:spMkLst>
        </pc:spChg>
        <pc:spChg chg="del">
          <ac:chgData name="コネクト 株式会社" userId="96e970cde2cae2ba" providerId="LiveId" clId="{1E7CDF3D-F088-4D4B-A3C2-A6B30A641EE4}" dt="2026-01-15T07:21:23.861" v="30" actId="478"/>
          <ac:spMkLst>
            <pc:docMk/>
            <pc:sldMk cId="181113177" sldId="466"/>
            <ac:spMk id="3" creationId="{42B817B1-8392-AAB8-132B-525581A8F217}"/>
          </ac:spMkLst>
        </pc:spChg>
        <pc:spChg chg="del">
          <ac:chgData name="コネクト 株式会社" userId="96e970cde2cae2ba" providerId="LiveId" clId="{1E7CDF3D-F088-4D4B-A3C2-A6B30A641EE4}" dt="2026-01-15T07:27:32.656" v="427" actId="478"/>
          <ac:spMkLst>
            <pc:docMk/>
            <pc:sldMk cId="181113177" sldId="466"/>
            <ac:spMk id="4" creationId="{2F3C71A5-1190-9812-AC95-80F595D28A2D}"/>
          </ac:spMkLst>
        </pc:spChg>
        <pc:spChg chg="add del mod">
          <ac:chgData name="コネクト 株式会社" userId="96e970cde2cae2ba" providerId="LiveId" clId="{1E7CDF3D-F088-4D4B-A3C2-A6B30A641EE4}" dt="2026-01-15T07:38:49.200" v="546" actId="478"/>
          <ac:spMkLst>
            <pc:docMk/>
            <pc:sldMk cId="181113177" sldId="466"/>
            <ac:spMk id="5" creationId="{2141ED93-F52E-BB77-D27C-AD7A0FD532F3}"/>
          </ac:spMkLst>
        </pc:spChg>
        <pc:spChg chg="add mod">
          <ac:chgData name="コネクト 株式会社" userId="96e970cde2cae2ba" providerId="LiveId" clId="{1E7CDF3D-F088-4D4B-A3C2-A6B30A641EE4}" dt="2026-01-15T09:05:11.522" v="1493" actId="1076"/>
          <ac:spMkLst>
            <pc:docMk/>
            <pc:sldMk cId="181113177" sldId="466"/>
            <ac:spMk id="7" creationId="{111D40B5-3728-1FE0-189F-B16A2A73D409}"/>
          </ac:spMkLst>
        </pc:spChg>
        <pc:spChg chg="add mod">
          <ac:chgData name="コネクト 株式会社" userId="96e970cde2cae2ba" providerId="LiveId" clId="{1E7CDF3D-F088-4D4B-A3C2-A6B30A641EE4}" dt="2026-01-15T09:05:14.010" v="1495" actId="404"/>
          <ac:spMkLst>
            <pc:docMk/>
            <pc:sldMk cId="181113177" sldId="466"/>
            <ac:spMk id="9" creationId="{48DEE057-E140-4A2C-84B8-82224C3B9AAD}"/>
          </ac:spMkLst>
        </pc:spChg>
        <pc:spChg chg="add mod">
          <ac:chgData name="コネクト 株式会社" userId="96e970cde2cae2ba" providerId="LiveId" clId="{1E7CDF3D-F088-4D4B-A3C2-A6B30A641EE4}" dt="2026-01-15T07:38:53.250" v="558" actId="20577"/>
          <ac:spMkLst>
            <pc:docMk/>
            <pc:sldMk cId="181113177" sldId="466"/>
            <ac:spMk id="10" creationId="{460D86B7-0935-AB6E-D559-1F39F1B9DACC}"/>
          </ac:spMkLst>
        </pc:spChg>
        <pc:graphicFrameChg chg="add mod modGraphic">
          <ac:chgData name="コネクト 株式会社" userId="96e970cde2cae2ba" providerId="LiveId" clId="{1E7CDF3D-F088-4D4B-A3C2-A6B30A641EE4}" dt="2026-01-16T02:41:07.348" v="2530" actId="20577"/>
          <ac:graphicFrameMkLst>
            <pc:docMk/>
            <pc:sldMk cId="181113177" sldId="466"/>
            <ac:graphicFrameMk id="8" creationId="{B9DEF48E-3761-4781-8F9C-F7957BDA0637}"/>
          </ac:graphicFrameMkLst>
        </pc:graphicFrameChg>
      </pc:sldChg>
      <pc:sldChg chg="addSp delSp modSp add mod">
        <pc:chgData name="コネクト 株式会社" userId="96e970cde2cae2ba" providerId="LiveId" clId="{1E7CDF3D-F088-4D4B-A3C2-A6B30A641EE4}" dt="2026-01-16T02:37:16.142" v="2490"/>
        <pc:sldMkLst>
          <pc:docMk/>
          <pc:sldMk cId="381403668" sldId="467"/>
        </pc:sldMkLst>
        <pc:spChg chg="add mod">
          <ac:chgData name="コネクト 株式会社" userId="96e970cde2cae2ba" providerId="LiveId" clId="{1E7CDF3D-F088-4D4B-A3C2-A6B30A641EE4}" dt="2026-01-15T08:41:54.148" v="1177" actId="1076"/>
          <ac:spMkLst>
            <pc:docMk/>
            <pc:sldMk cId="381403668" sldId="467"/>
            <ac:spMk id="8" creationId="{79977C82-6AB8-121E-76A6-0507E81A92DF}"/>
          </ac:spMkLst>
        </pc:spChg>
        <pc:spChg chg="add mod">
          <ac:chgData name="コネクト 株式会社" userId="96e970cde2cae2ba" providerId="LiveId" clId="{1E7CDF3D-F088-4D4B-A3C2-A6B30A641EE4}" dt="2026-01-15T08:41:55.465" v="1178" actId="1076"/>
          <ac:spMkLst>
            <pc:docMk/>
            <pc:sldMk cId="381403668" sldId="467"/>
            <ac:spMk id="9" creationId="{B18E319D-B51D-76A2-C11D-0CBE38CF5962}"/>
          </ac:spMkLst>
        </pc:spChg>
        <pc:spChg chg="add mod">
          <ac:chgData name="コネクト 株式会社" userId="96e970cde2cae2ba" providerId="LiveId" clId="{1E7CDF3D-F088-4D4B-A3C2-A6B30A641EE4}" dt="2026-01-15T08:41:58.509" v="1180" actId="1076"/>
          <ac:spMkLst>
            <pc:docMk/>
            <pc:sldMk cId="381403668" sldId="467"/>
            <ac:spMk id="13" creationId="{8D052432-5E8E-6634-10EA-57DAA1E56959}"/>
          </ac:spMkLst>
        </pc:spChg>
        <pc:spChg chg="add mod">
          <ac:chgData name="コネクト 株式会社" userId="96e970cde2cae2ba" providerId="LiveId" clId="{1E7CDF3D-F088-4D4B-A3C2-A6B30A641EE4}" dt="2026-01-15T08:42:00.413" v="1181" actId="1076"/>
          <ac:spMkLst>
            <pc:docMk/>
            <pc:sldMk cId="381403668" sldId="467"/>
            <ac:spMk id="15" creationId="{82F13A0C-966C-A55E-2962-58E16D276C8B}"/>
          </ac:spMkLst>
        </pc:spChg>
        <pc:spChg chg="mod">
          <ac:chgData name="コネクト 株式会社" userId="96e970cde2cae2ba" providerId="LiveId" clId="{1E7CDF3D-F088-4D4B-A3C2-A6B30A641EE4}" dt="2026-01-16T02:37:16.142" v="2490"/>
          <ac:spMkLst>
            <pc:docMk/>
            <pc:sldMk cId="381403668" sldId="467"/>
            <ac:spMk id="19" creationId="{A0AAC38C-4AA2-1E5D-F119-7C95FCEF5707}"/>
          </ac:spMkLst>
        </pc:spChg>
        <pc:spChg chg="del">
          <ac:chgData name="コネクト 株式会社" userId="96e970cde2cae2ba" providerId="LiveId" clId="{1E7CDF3D-F088-4D4B-A3C2-A6B30A641EE4}" dt="2026-01-15T07:44:21.839" v="643" actId="478"/>
          <ac:spMkLst>
            <pc:docMk/>
            <pc:sldMk cId="381403668" sldId="467"/>
            <ac:spMk id="21" creationId="{D0C288A2-DA89-EFEB-3673-89D7765C225E}"/>
          </ac:spMkLst>
        </pc:spChg>
        <pc:spChg chg="del mod">
          <ac:chgData name="コネクト 株式会社" userId="96e970cde2cae2ba" providerId="LiveId" clId="{1E7CDF3D-F088-4D4B-A3C2-A6B30A641EE4}" dt="2026-01-15T07:44:58.830" v="645" actId="478"/>
          <ac:spMkLst>
            <pc:docMk/>
            <pc:sldMk cId="381403668" sldId="467"/>
            <ac:spMk id="22" creationId="{3897A73D-F38A-F3D1-1039-2D8A1D529E7A}"/>
          </ac:spMkLst>
        </pc:spChg>
        <pc:spChg chg="del">
          <ac:chgData name="コネクト 株式会社" userId="96e970cde2cae2ba" providerId="LiveId" clId="{1E7CDF3D-F088-4D4B-A3C2-A6B30A641EE4}" dt="2026-01-15T07:44:21.839" v="643" actId="478"/>
          <ac:spMkLst>
            <pc:docMk/>
            <pc:sldMk cId="381403668" sldId="467"/>
            <ac:spMk id="23" creationId="{F1558B83-1A01-A6D7-D231-30FA4BC40A0D}"/>
          </ac:spMkLst>
        </pc:spChg>
        <pc:spChg chg="del">
          <ac:chgData name="コネクト 株式会社" userId="96e970cde2cae2ba" providerId="LiveId" clId="{1E7CDF3D-F088-4D4B-A3C2-A6B30A641EE4}" dt="2026-01-15T07:44:21.839" v="643" actId="478"/>
          <ac:spMkLst>
            <pc:docMk/>
            <pc:sldMk cId="381403668" sldId="467"/>
            <ac:spMk id="24" creationId="{90EAD4FE-BAB1-665F-5A95-A65E92060BF5}"/>
          </ac:spMkLst>
        </pc:spChg>
        <pc:spChg chg="del">
          <ac:chgData name="コネクト 株式会社" userId="96e970cde2cae2ba" providerId="LiveId" clId="{1E7CDF3D-F088-4D4B-A3C2-A6B30A641EE4}" dt="2026-01-15T07:44:21.839" v="643" actId="478"/>
          <ac:spMkLst>
            <pc:docMk/>
            <pc:sldMk cId="381403668" sldId="467"/>
            <ac:spMk id="25" creationId="{3AD48DED-CDA5-EF74-E46C-8501015ACE72}"/>
          </ac:spMkLst>
        </pc:spChg>
        <pc:spChg chg="del">
          <ac:chgData name="コネクト 株式会社" userId="96e970cde2cae2ba" providerId="LiveId" clId="{1E7CDF3D-F088-4D4B-A3C2-A6B30A641EE4}" dt="2026-01-15T07:44:21.839" v="643" actId="478"/>
          <ac:spMkLst>
            <pc:docMk/>
            <pc:sldMk cId="381403668" sldId="467"/>
            <ac:spMk id="29" creationId="{EDC35DA1-9BF6-A0F2-C6AA-49F7B5E31C40}"/>
          </ac:spMkLst>
        </pc:spChg>
        <pc:spChg chg="del">
          <ac:chgData name="コネクト 株式会社" userId="96e970cde2cae2ba" providerId="LiveId" clId="{1E7CDF3D-F088-4D4B-A3C2-A6B30A641EE4}" dt="2026-01-15T07:44:21.839" v="643" actId="478"/>
          <ac:spMkLst>
            <pc:docMk/>
            <pc:sldMk cId="381403668" sldId="467"/>
            <ac:spMk id="32" creationId="{6E700A87-0338-35EA-C26E-10BF2ADF72D9}"/>
          </ac:spMkLst>
        </pc:spChg>
        <pc:spChg chg="del">
          <ac:chgData name="コネクト 株式会社" userId="96e970cde2cae2ba" providerId="LiveId" clId="{1E7CDF3D-F088-4D4B-A3C2-A6B30A641EE4}" dt="2026-01-15T07:44:21.839" v="643" actId="478"/>
          <ac:spMkLst>
            <pc:docMk/>
            <pc:sldMk cId="381403668" sldId="467"/>
            <ac:spMk id="36" creationId="{0E82CFE7-802D-40F1-DCEF-16966601AAEF}"/>
          </ac:spMkLst>
        </pc:spChg>
        <pc:spChg chg="del">
          <ac:chgData name="コネクト 株式会社" userId="96e970cde2cae2ba" providerId="LiveId" clId="{1E7CDF3D-F088-4D4B-A3C2-A6B30A641EE4}" dt="2026-01-15T07:44:21.839" v="643" actId="478"/>
          <ac:spMkLst>
            <pc:docMk/>
            <pc:sldMk cId="381403668" sldId="467"/>
            <ac:spMk id="38" creationId="{37A4DF33-3E7E-AB47-AFD2-A4291493698D}"/>
          </ac:spMkLst>
        </pc:spChg>
        <pc:spChg chg="del">
          <ac:chgData name="コネクト 株式会社" userId="96e970cde2cae2ba" providerId="LiveId" clId="{1E7CDF3D-F088-4D4B-A3C2-A6B30A641EE4}" dt="2026-01-15T07:44:21.839" v="643" actId="478"/>
          <ac:spMkLst>
            <pc:docMk/>
            <pc:sldMk cId="381403668" sldId="467"/>
            <ac:spMk id="42" creationId="{FF87E3D5-DCDB-831F-9367-67F5721332A5}"/>
          </ac:spMkLst>
        </pc:spChg>
        <pc:spChg chg="del">
          <ac:chgData name="コネクト 株式会社" userId="96e970cde2cae2ba" providerId="LiveId" clId="{1E7CDF3D-F088-4D4B-A3C2-A6B30A641EE4}" dt="2026-01-15T07:44:21.839" v="643" actId="478"/>
          <ac:spMkLst>
            <pc:docMk/>
            <pc:sldMk cId="381403668" sldId="467"/>
            <ac:spMk id="58" creationId="{6852055D-3E17-A822-A856-CC2274347A6A}"/>
          </ac:spMkLst>
        </pc:spChg>
        <pc:grpChg chg="add mod">
          <ac:chgData name="コネクト 株式会社" userId="96e970cde2cae2ba" providerId="LiveId" clId="{1E7CDF3D-F088-4D4B-A3C2-A6B30A641EE4}" dt="2026-01-16T02:37:16.142" v="2490"/>
          <ac:grpSpMkLst>
            <pc:docMk/>
            <pc:sldMk cId="381403668" sldId="467"/>
            <ac:grpSpMk id="7" creationId="{2AC4A0EB-6AA7-1B78-4FE5-6270429BBEE7}"/>
          </ac:grpSpMkLst>
        </pc:grpChg>
        <pc:grpChg chg="add mod">
          <ac:chgData name="コネクト 株式会社" userId="96e970cde2cae2ba" providerId="LiveId" clId="{1E7CDF3D-F088-4D4B-A3C2-A6B30A641EE4}" dt="2026-01-16T02:37:16.142" v="2490"/>
          <ac:grpSpMkLst>
            <pc:docMk/>
            <pc:sldMk cId="381403668" sldId="467"/>
            <ac:grpSpMk id="14" creationId="{624D7D68-28D8-F7E3-2511-3581E437AF77}"/>
          </ac:grpSpMkLst>
        </pc:grpChg>
        <pc:grpChg chg="mod">
          <ac:chgData name="コネクト 株式会社" userId="96e970cde2cae2ba" providerId="LiveId" clId="{1E7CDF3D-F088-4D4B-A3C2-A6B30A641EE4}" dt="2026-01-16T02:37:16.142" v="2490"/>
          <ac:grpSpMkLst>
            <pc:docMk/>
            <pc:sldMk cId="381403668" sldId="467"/>
            <ac:grpSpMk id="16" creationId="{48109D1D-9975-4376-225C-27D865A7EB6E}"/>
          </ac:grpSpMkLst>
        </pc:grpChg>
        <pc:picChg chg="mod">
          <ac:chgData name="コネクト 株式会社" userId="96e970cde2cae2ba" providerId="LiveId" clId="{1E7CDF3D-F088-4D4B-A3C2-A6B30A641EE4}" dt="2026-01-16T02:37:16.142" v="2490"/>
          <ac:picMkLst>
            <pc:docMk/>
            <pc:sldMk cId="381403668" sldId="467"/>
            <ac:picMk id="10" creationId="{31490BF2-C6C2-CF70-8B7C-0E4184C25088}"/>
          </ac:picMkLst>
        </pc:picChg>
        <pc:picChg chg="mod">
          <ac:chgData name="コネクト 株式会社" userId="96e970cde2cae2ba" providerId="LiveId" clId="{1E7CDF3D-F088-4D4B-A3C2-A6B30A641EE4}" dt="2026-01-16T02:37:16.142" v="2490"/>
          <ac:picMkLst>
            <pc:docMk/>
            <pc:sldMk cId="381403668" sldId="467"/>
            <ac:picMk id="12" creationId="{E95B8E23-AE4E-1275-086C-1ABDD4416D7E}"/>
          </ac:picMkLst>
        </pc:picChg>
        <pc:picChg chg="mod">
          <ac:chgData name="コネクト 株式会社" userId="96e970cde2cae2ba" providerId="LiveId" clId="{1E7CDF3D-F088-4D4B-A3C2-A6B30A641EE4}" dt="2026-01-16T02:37:16.142" v="2490"/>
          <ac:picMkLst>
            <pc:docMk/>
            <pc:sldMk cId="381403668" sldId="467"/>
            <ac:picMk id="18" creationId="{CE4BA1F0-08CE-A9BC-64E0-F73B667346AF}"/>
          </ac:picMkLst>
        </pc:picChg>
        <pc:picChg chg="mod">
          <ac:chgData name="コネクト 株式会社" userId="96e970cde2cae2ba" providerId="LiveId" clId="{1E7CDF3D-F088-4D4B-A3C2-A6B30A641EE4}" dt="2026-01-16T02:37:16.142" v="2490"/>
          <ac:picMkLst>
            <pc:docMk/>
            <pc:sldMk cId="381403668" sldId="467"/>
            <ac:picMk id="20" creationId="{F0D4BBEC-EDAA-234A-1DE5-41CE93DC546C}"/>
          </ac:picMkLst>
        </pc:picChg>
        <pc:picChg chg="add mod">
          <ac:chgData name="コネクト 株式会社" userId="96e970cde2cae2ba" providerId="LiveId" clId="{1E7CDF3D-F088-4D4B-A3C2-A6B30A641EE4}" dt="2026-01-16T02:37:16.142" v="2490"/>
          <ac:picMkLst>
            <pc:docMk/>
            <pc:sldMk cId="381403668" sldId="467"/>
            <ac:picMk id="21" creationId="{E7FEA7CF-1DBA-5D79-E78E-10B9E1C2B660}"/>
          </ac:picMkLst>
        </pc:picChg>
        <pc:cxnChg chg="add mod">
          <ac:chgData name="コネクト 株式会社" userId="96e970cde2cae2ba" providerId="LiveId" clId="{1E7CDF3D-F088-4D4B-A3C2-A6B30A641EE4}" dt="2026-01-15T08:41:33.700" v="1162" actId="1076"/>
          <ac:cxnSpMkLst>
            <pc:docMk/>
            <pc:sldMk cId="381403668" sldId="467"/>
            <ac:cxnSpMk id="11" creationId="{3120685C-C3E0-2B95-F264-AFAB1143343C}"/>
          </ac:cxnSpMkLst>
        </pc:cxnChg>
      </pc:sldChg>
      <pc:sldChg chg="new del">
        <pc:chgData name="コネクト 株式会社" userId="96e970cde2cae2ba" providerId="LiveId" clId="{1E7CDF3D-F088-4D4B-A3C2-A6B30A641EE4}" dt="2026-01-15T07:43:15.885" v="641" actId="47"/>
        <pc:sldMkLst>
          <pc:docMk/>
          <pc:sldMk cId="2553813891" sldId="467"/>
        </pc:sldMkLst>
      </pc:sldChg>
      <pc:sldChg chg="addSp delSp modSp add mod">
        <pc:chgData name="コネクト 株式会社" userId="96e970cde2cae2ba" providerId="LiveId" clId="{1E7CDF3D-F088-4D4B-A3C2-A6B30A641EE4}" dt="2026-01-15T08:40:51.462" v="1155"/>
        <pc:sldMkLst>
          <pc:docMk/>
          <pc:sldMk cId="3293212761" sldId="468"/>
        </pc:sldMkLst>
        <pc:spChg chg="del">
          <ac:chgData name="コネクト 株式会社" userId="96e970cde2cae2ba" providerId="LiveId" clId="{1E7CDF3D-F088-4D4B-A3C2-A6B30A641EE4}" dt="2026-01-15T08:09:12.079" v="784" actId="478"/>
          <ac:spMkLst>
            <pc:docMk/>
            <pc:sldMk cId="3293212761" sldId="468"/>
            <ac:spMk id="2" creationId="{F885112E-D85E-51B8-1EC3-2B02F7B2A5E8}"/>
          </ac:spMkLst>
        </pc:spChg>
        <pc:spChg chg="mod">
          <ac:chgData name="コネクト 株式会社" userId="96e970cde2cae2ba" providerId="LiveId" clId="{1E7CDF3D-F088-4D4B-A3C2-A6B30A641EE4}" dt="2026-01-15T08:09:20.345" v="787" actId="20577"/>
          <ac:spMkLst>
            <pc:docMk/>
            <pc:sldMk cId="3293212761" sldId="468"/>
            <ac:spMk id="4" creationId="{8DF5B152-E0BC-5DA4-F63B-C7A7DF2CC546}"/>
          </ac:spMkLst>
        </pc:spChg>
        <pc:spChg chg="del">
          <ac:chgData name="コネクト 株式会社" userId="96e970cde2cae2ba" providerId="LiveId" clId="{1E7CDF3D-F088-4D4B-A3C2-A6B30A641EE4}" dt="2026-01-15T08:09:12.079" v="784" actId="478"/>
          <ac:spMkLst>
            <pc:docMk/>
            <pc:sldMk cId="3293212761" sldId="468"/>
            <ac:spMk id="13" creationId="{CB1C3C6E-F88A-B677-8008-8F25DF717F0A}"/>
          </ac:spMkLst>
        </pc:spChg>
        <pc:spChg chg="del">
          <ac:chgData name="コネクト 株式会社" userId="96e970cde2cae2ba" providerId="LiveId" clId="{1E7CDF3D-F088-4D4B-A3C2-A6B30A641EE4}" dt="2026-01-15T08:09:12.079" v="784" actId="478"/>
          <ac:spMkLst>
            <pc:docMk/>
            <pc:sldMk cId="3293212761" sldId="468"/>
            <ac:spMk id="14" creationId="{3390F823-C570-CB68-FA7C-A9BC8A77AFAE}"/>
          </ac:spMkLst>
        </pc:spChg>
        <pc:spChg chg="del">
          <ac:chgData name="コネクト 株式会社" userId="96e970cde2cae2ba" providerId="LiveId" clId="{1E7CDF3D-F088-4D4B-A3C2-A6B30A641EE4}" dt="2026-01-15T08:09:09.219" v="783" actId="478"/>
          <ac:spMkLst>
            <pc:docMk/>
            <pc:sldMk cId="3293212761" sldId="468"/>
            <ac:spMk id="15" creationId="{7AA34DE8-F27E-E12A-BB6A-B09B3190C0D4}"/>
          </ac:spMkLst>
        </pc:spChg>
        <pc:spChg chg="add mod">
          <ac:chgData name="コネクト 株式会社" userId="96e970cde2cae2ba" providerId="LiveId" clId="{1E7CDF3D-F088-4D4B-A3C2-A6B30A641EE4}" dt="2026-01-15T08:40:51.462" v="1155"/>
          <ac:spMkLst>
            <pc:docMk/>
            <pc:sldMk cId="3293212761" sldId="468"/>
            <ac:spMk id="18" creationId="{333D52FF-157A-653A-4228-DAFADC5FEAEF}"/>
          </ac:spMkLst>
        </pc:spChg>
        <pc:spChg chg="del">
          <ac:chgData name="コネクト 株式会社" userId="96e970cde2cae2ba" providerId="LiveId" clId="{1E7CDF3D-F088-4D4B-A3C2-A6B30A641EE4}" dt="2026-01-15T08:09:09.219" v="783" actId="478"/>
          <ac:spMkLst>
            <pc:docMk/>
            <pc:sldMk cId="3293212761" sldId="468"/>
            <ac:spMk id="20" creationId="{8E2E42D2-6DEB-FA35-EE0D-3514AD93966F}"/>
          </ac:spMkLst>
        </pc:spChg>
        <pc:spChg chg="add mod">
          <ac:chgData name="コネクト 株式会社" userId="96e970cde2cae2ba" providerId="LiveId" clId="{1E7CDF3D-F088-4D4B-A3C2-A6B30A641EE4}" dt="2026-01-15T08:13:51.143" v="945" actId="20577"/>
          <ac:spMkLst>
            <pc:docMk/>
            <pc:sldMk cId="3293212761" sldId="468"/>
            <ac:spMk id="23" creationId="{C27E1B88-BC05-6E9E-B21F-F26BEE54FC13}"/>
          </ac:spMkLst>
        </pc:spChg>
        <pc:spChg chg="del">
          <ac:chgData name="コネクト 株式会社" userId="96e970cde2cae2ba" providerId="LiveId" clId="{1E7CDF3D-F088-4D4B-A3C2-A6B30A641EE4}" dt="2026-01-15T08:09:09.219" v="783" actId="478"/>
          <ac:spMkLst>
            <pc:docMk/>
            <pc:sldMk cId="3293212761" sldId="468"/>
            <ac:spMk id="29" creationId="{238AA452-CB5B-9817-B442-D3AE0ED5E948}"/>
          </ac:spMkLst>
        </pc:spChg>
        <pc:spChg chg="del">
          <ac:chgData name="コネクト 株式会社" userId="96e970cde2cae2ba" providerId="LiveId" clId="{1E7CDF3D-F088-4D4B-A3C2-A6B30A641EE4}" dt="2026-01-15T08:09:09.219" v="783" actId="478"/>
          <ac:spMkLst>
            <pc:docMk/>
            <pc:sldMk cId="3293212761" sldId="468"/>
            <ac:spMk id="30" creationId="{2C491F9E-6A1B-1207-C823-72B0E99D89CA}"/>
          </ac:spMkLst>
        </pc:spChg>
        <pc:spChg chg="del">
          <ac:chgData name="コネクト 株式会社" userId="96e970cde2cae2ba" providerId="LiveId" clId="{1E7CDF3D-F088-4D4B-A3C2-A6B30A641EE4}" dt="2026-01-15T08:09:09.219" v="783" actId="478"/>
          <ac:spMkLst>
            <pc:docMk/>
            <pc:sldMk cId="3293212761" sldId="468"/>
            <ac:spMk id="33" creationId="{3C278DA3-57CF-0A97-5A9A-C0A32F900332}"/>
          </ac:spMkLst>
        </pc:spChg>
        <pc:spChg chg="del">
          <ac:chgData name="コネクト 株式会社" userId="96e970cde2cae2ba" providerId="LiveId" clId="{1E7CDF3D-F088-4D4B-A3C2-A6B30A641EE4}" dt="2026-01-15T08:09:09.219" v="783" actId="478"/>
          <ac:spMkLst>
            <pc:docMk/>
            <pc:sldMk cId="3293212761" sldId="468"/>
            <ac:spMk id="34" creationId="{89252FAA-6DFC-D0D6-2A0A-14B69C6B192C}"/>
          </ac:spMkLst>
        </pc:spChg>
        <pc:spChg chg="del">
          <ac:chgData name="コネクト 株式会社" userId="96e970cde2cae2ba" providerId="LiveId" clId="{1E7CDF3D-F088-4D4B-A3C2-A6B30A641EE4}" dt="2026-01-15T08:09:09.219" v="783" actId="478"/>
          <ac:spMkLst>
            <pc:docMk/>
            <pc:sldMk cId="3293212761" sldId="468"/>
            <ac:spMk id="35" creationId="{8349FE30-C0DE-7D07-4E7F-E84060A156C8}"/>
          </ac:spMkLst>
        </pc:spChg>
        <pc:spChg chg="del">
          <ac:chgData name="コネクト 株式会社" userId="96e970cde2cae2ba" providerId="LiveId" clId="{1E7CDF3D-F088-4D4B-A3C2-A6B30A641EE4}" dt="2026-01-15T08:09:09.219" v="783" actId="478"/>
          <ac:spMkLst>
            <pc:docMk/>
            <pc:sldMk cId="3293212761" sldId="468"/>
            <ac:spMk id="41" creationId="{ABA3604F-65CF-0E8E-3BB2-924A14C0DA29}"/>
          </ac:spMkLst>
        </pc:spChg>
        <pc:spChg chg="del">
          <ac:chgData name="コネクト 株式会社" userId="96e970cde2cae2ba" providerId="LiveId" clId="{1E7CDF3D-F088-4D4B-A3C2-A6B30A641EE4}" dt="2026-01-15T08:09:09.219" v="783" actId="478"/>
          <ac:spMkLst>
            <pc:docMk/>
            <pc:sldMk cId="3293212761" sldId="468"/>
            <ac:spMk id="46" creationId="{77A47CF8-5651-0845-6255-F41059E49A96}"/>
          </ac:spMkLst>
        </pc:spChg>
        <pc:spChg chg="add mod">
          <ac:chgData name="コネクト 株式会社" userId="96e970cde2cae2ba" providerId="LiveId" clId="{1E7CDF3D-F088-4D4B-A3C2-A6B30A641EE4}" dt="2026-01-15T08:12:16.514" v="891" actId="1076"/>
          <ac:spMkLst>
            <pc:docMk/>
            <pc:sldMk cId="3293212761" sldId="468"/>
            <ac:spMk id="49" creationId="{1D4D3B4C-66FB-23E2-7660-AB12309ED896}"/>
          </ac:spMkLst>
        </pc:spChg>
        <pc:spChg chg="add mod">
          <ac:chgData name="コネクト 株式会社" userId="96e970cde2cae2ba" providerId="LiveId" clId="{1E7CDF3D-F088-4D4B-A3C2-A6B30A641EE4}" dt="2026-01-15T08:12:38.618" v="920" actId="1076"/>
          <ac:spMkLst>
            <pc:docMk/>
            <pc:sldMk cId="3293212761" sldId="468"/>
            <ac:spMk id="52" creationId="{2C9DB7DC-CAC6-DBCF-2FBD-D3FA609ABF98}"/>
          </ac:spMkLst>
        </pc:spChg>
        <pc:spChg chg="add mod">
          <ac:chgData name="コネクト 株式会社" userId="96e970cde2cae2ba" providerId="LiveId" clId="{1E7CDF3D-F088-4D4B-A3C2-A6B30A641EE4}" dt="2026-01-15T08:12:42.778" v="922" actId="1076"/>
          <ac:spMkLst>
            <pc:docMk/>
            <pc:sldMk cId="3293212761" sldId="468"/>
            <ac:spMk id="57" creationId="{BE60912E-C033-1786-38D3-B7B1BFBB4CF6}"/>
          </ac:spMkLst>
        </pc:spChg>
        <pc:spChg chg="add mod">
          <ac:chgData name="コネクト 株式会社" userId="96e970cde2cae2ba" providerId="LiveId" clId="{1E7CDF3D-F088-4D4B-A3C2-A6B30A641EE4}" dt="2026-01-15T08:12:55.909" v="934" actId="14100"/>
          <ac:spMkLst>
            <pc:docMk/>
            <pc:sldMk cId="3293212761" sldId="468"/>
            <ac:spMk id="61" creationId="{3FD3F0B6-0AD5-3FAC-3F00-58CE8349E73E}"/>
          </ac:spMkLst>
        </pc:spChg>
        <pc:spChg chg="add mod">
          <ac:chgData name="コネクト 株式会社" userId="96e970cde2cae2ba" providerId="LiveId" clId="{1E7CDF3D-F088-4D4B-A3C2-A6B30A641EE4}" dt="2026-01-15T08:16:20.131" v="1114" actId="1076"/>
          <ac:spMkLst>
            <pc:docMk/>
            <pc:sldMk cId="3293212761" sldId="468"/>
            <ac:spMk id="62" creationId="{DF897FAB-7D51-6D6C-8A32-2A33C3A6A4D3}"/>
          </ac:spMkLst>
        </pc:spChg>
        <pc:spChg chg="add del mod">
          <ac:chgData name="コネクト 株式会社" userId="96e970cde2cae2ba" providerId="LiveId" clId="{1E7CDF3D-F088-4D4B-A3C2-A6B30A641EE4}" dt="2026-01-15T08:15:43.268" v="1086" actId="478"/>
          <ac:spMkLst>
            <pc:docMk/>
            <pc:sldMk cId="3293212761" sldId="468"/>
            <ac:spMk id="63" creationId="{BE81AF26-76D9-5D86-E1DB-D796E1E0B2ED}"/>
          </ac:spMkLst>
        </pc:spChg>
        <pc:spChg chg="add mod">
          <ac:chgData name="コネクト 株式会社" userId="96e970cde2cae2ba" providerId="LiveId" clId="{1E7CDF3D-F088-4D4B-A3C2-A6B30A641EE4}" dt="2026-01-15T08:16:21.382" v="1115" actId="1076"/>
          <ac:spMkLst>
            <pc:docMk/>
            <pc:sldMk cId="3293212761" sldId="468"/>
            <ac:spMk id="65" creationId="{9EB22CF3-A27D-B6E3-B5AA-B3C5676D9650}"/>
          </ac:spMkLst>
        </pc:spChg>
        <pc:spChg chg="del">
          <ac:chgData name="コネクト 株式会社" userId="96e970cde2cae2ba" providerId="LiveId" clId="{1E7CDF3D-F088-4D4B-A3C2-A6B30A641EE4}" dt="2026-01-15T08:09:09.219" v="783" actId="478"/>
          <ac:spMkLst>
            <pc:docMk/>
            <pc:sldMk cId="3293212761" sldId="468"/>
            <ac:spMk id="83" creationId="{4F42FFF2-3408-C563-3FE7-B665F7316109}"/>
          </ac:spMkLst>
        </pc:spChg>
        <pc:picChg chg="add mod">
          <ac:chgData name="コネクト 株式会社" userId="96e970cde2cae2ba" providerId="LiveId" clId="{1E7CDF3D-F088-4D4B-A3C2-A6B30A641EE4}" dt="2026-01-15T08:12:48.416" v="924" actId="1076"/>
          <ac:picMkLst>
            <pc:docMk/>
            <pc:sldMk cId="3293212761" sldId="468"/>
            <ac:picMk id="24" creationId="{134C5ACC-E1C8-65AC-DEF8-F7978C1CFDAD}"/>
          </ac:picMkLst>
        </pc:picChg>
        <pc:picChg chg="add mod">
          <ac:chgData name="コネクト 株式会社" userId="96e970cde2cae2ba" providerId="LiveId" clId="{1E7CDF3D-F088-4D4B-A3C2-A6B30A641EE4}" dt="2026-01-15T08:12:15.190" v="890" actId="1076"/>
          <ac:picMkLst>
            <pc:docMk/>
            <pc:sldMk cId="3293212761" sldId="468"/>
            <ac:picMk id="40" creationId="{024789A0-3173-3C0D-8DC1-8C40D1C3E423}"/>
          </ac:picMkLst>
        </pc:picChg>
        <pc:picChg chg="add mod">
          <ac:chgData name="コネクト 株式会社" userId="96e970cde2cae2ba" providerId="LiveId" clId="{1E7CDF3D-F088-4D4B-A3C2-A6B30A641EE4}" dt="2026-01-15T08:12:38.618" v="920" actId="1076"/>
          <ac:picMkLst>
            <pc:docMk/>
            <pc:sldMk cId="3293212761" sldId="468"/>
            <ac:picMk id="42" creationId="{7F6FF37D-776D-F556-1000-DA5E76D6CDC6}"/>
          </ac:picMkLst>
        </pc:picChg>
        <pc:picChg chg="add mod">
          <ac:chgData name="コネクト 株式会社" userId="96e970cde2cae2ba" providerId="LiveId" clId="{1E7CDF3D-F088-4D4B-A3C2-A6B30A641EE4}" dt="2026-01-15T08:12:45.144" v="923" actId="1076"/>
          <ac:picMkLst>
            <pc:docMk/>
            <pc:sldMk cId="3293212761" sldId="468"/>
            <ac:picMk id="45" creationId="{170D92CA-DC39-2471-F7B1-19165F72B1CB}"/>
          </ac:picMkLst>
        </pc:picChg>
        <pc:cxnChg chg="add mod">
          <ac:chgData name="コネクト 株式会社" userId="96e970cde2cae2ba" providerId="LiveId" clId="{1E7CDF3D-F088-4D4B-A3C2-A6B30A641EE4}" dt="2026-01-15T08:10:23.491" v="815" actId="1076"/>
          <ac:cxnSpMkLst>
            <pc:docMk/>
            <pc:sldMk cId="3293212761" sldId="468"/>
            <ac:cxnSpMk id="19" creationId="{3D439A5D-E43B-88B9-3A45-777AEAB201C1}"/>
          </ac:cxnSpMkLst>
        </pc:cxnChg>
      </pc:sldChg>
      <pc:sldChg chg="new del">
        <pc:chgData name="コネクト 株式会社" userId="96e970cde2cae2ba" providerId="LiveId" clId="{1E7CDF3D-F088-4D4B-A3C2-A6B30A641EE4}" dt="2026-01-15T08:16:30.993" v="1117" actId="680"/>
        <pc:sldMkLst>
          <pc:docMk/>
          <pc:sldMk cId="36474943" sldId="469"/>
        </pc:sldMkLst>
      </pc:sldChg>
      <pc:sldChg chg="addSp delSp modSp add mod">
        <pc:chgData name="コネクト 株式会社" userId="96e970cde2cae2ba" providerId="LiveId" clId="{1E7CDF3D-F088-4D4B-A3C2-A6B30A641EE4}" dt="2026-01-16T02:40:05.566" v="2522" actId="478"/>
        <pc:sldMkLst>
          <pc:docMk/>
          <pc:sldMk cId="2618274570" sldId="469"/>
        </pc:sldMkLst>
        <pc:spChg chg="del">
          <ac:chgData name="コネクト 株式会社" userId="96e970cde2cae2ba" providerId="LiveId" clId="{1E7CDF3D-F088-4D4B-A3C2-A6B30A641EE4}" dt="2026-01-15T08:31:45.414" v="1119" actId="478"/>
          <ac:spMkLst>
            <pc:docMk/>
            <pc:sldMk cId="2618274570" sldId="469"/>
            <ac:spMk id="11" creationId="{DFF9CAE0-7CAA-85C8-7A9C-62B025D42B1F}"/>
          </ac:spMkLst>
        </pc:spChg>
        <pc:spChg chg="del">
          <ac:chgData name="コネクト 株式会社" userId="96e970cde2cae2ba" providerId="LiveId" clId="{1E7CDF3D-F088-4D4B-A3C2-A6B30A641EE4}" dt="2026-01-15T08:31:45.414" v="1119" actId="478"/>
          <ac:spMkLst>
            <pc:docMk/>
            <pc:sldMk cId="2618274570" sldId="469"/>
            <ac:spMk id="13" creationId="{735D7F53-6F82-9776-D3D0-0D79252B2928}"/>
          </ac:spMkLst>
        </pc:spChg>
        <pc:spChg chg="del">
          <ac:chgData name="コネクト 株式会社" userId="96e970cde2cae2ba" providerId="LiveId" clId="{1E7CDF3D-F088-4D4B-A3C2-A6B30A641EE4}" dt="2026-01-15T08:31:45.414" v="1119" actId="478"/>
          <ac:spMkLst>
            <pc:docMk/>
            <pc:sldMk cId="2618274570" sldId="469"/>
            <ac:spMk id="14" creationId="{66DD9E70-E14A-5CFA-0A39-1347630DE18F}"/>
          </ac:spMkLst>
        </pc:spChg>
        <pc:spChg chg="del">
          <ac:chgData name="コネクト 株式会社" userId="96e970cde2cae2ba" providerId="LiveId" clId="{1E7CDF3D-F088-4D4B-A3C2-A6B30A641EE4}" dt="2026-01-15T08:31:45.414" v="1119" actId="478"/>
          <ac:spMkLst>
            <pc:docMk/>
            <pc:sldMk cId="2618274570" sldId="469"/>
            <ac:spMk id="27" creationId="{F6B9E1B7-EF40-B796-EE27-D581B650F6C6}"/>
          </ac:spMkLst>
        </pc:spChg>
        <pc:spChg chg="add mod">
          <ac:chgData name="コネクト 株式会社" userId="96e970cde2cae2ba" providerId="LiveId" clId="{1E7CDF3D-F088-4D4B-A3C2-A6B30A641EE4}" dt="2026-01-15T08:40:00.687" v="1151" actId="20577"/>
          <ac:spMkLst>
            <pc:docMk/>
            <pc:sldMk cId="2618274570" sldId="469"/>
            <ac:spMk id="34" creationId="{698B6A83-A5F8-E508-7225-02B777154D5E}"/>
          </ac:spMkLst>
        </pc:spChg>
        <pc:spChg chg="add mod">
          <ac:chgData name="コネクト 株式会社" userId="96e970cde2cae2ba" providerId="LiveId" clId="{1E7CDF3D-F088-4D4B-A3C2-A6B30A641EE4}" dt="2026-01-15T08:42:49.724" v="1190" actId="20577"/>
          <ac:spMkLst>
            <pc:docMk/>
            <pc:sldMk cId="2618274570" sldId="469"/>
            <ac:spMk id="36" creationId="{06ACFD0C-8DC6-B05B-652C-DCEA64542DCA}"/>
          </ac:spMkLst>
        </pc:spChg>
        <pc:spChg chg="add mod">
          <ac:chgData name="コネクト 株式会社" userId="96e970cde2cae2ba" providerId="LiveId" clId="{1E7CDF3D-F088-4D4B-A3C2-A6B30A641EE4}" dt="2026-01-15T08:43:17.913" v="1197" actId="1076"/>
          <ac:spMkLst>
            <pc:docMk/>
            <pc:sldMk cId="2618274570" sldId="469"/>
            <ac:spMk id="41" creationId="{A348DD1A-CC60-ADD4-C1BC-7ECF00491D3F}"/>
          </ac:spMkLst>
        </pc:spChg>
        <pc:spChg chg="del">
          <ac:chgData name="コネクト 株式会社" userId="96e970cde2cae2ba" providerId="LiveId" clId="{1E7CDF3D-F088-4D4B-A3C2-A6B30A641EE4}" dt="2026-01-15T08:31:45.414" v="1119" actId="478"/>
          <ac:spMkLst>
            <pc:docMk/>
            <pc:sldMk cId="2618274570" sldId="469"/>
            <ac:spMk id="42" creationId="{DC84C11E-A39A-2B72-DB34-09FCAF490253}"/>
          </ac:spMkLst>
        </pc:spChg>
        <pc:spChg chg="del">
          <ac:chgData name="コネクト 株式会社" userId="96e970cde2cae2ba" providerId="LiveId" clId="{1E7CDF3D-F088-4D4B-A3C2-A6B30A641EE4}" dt="2026-01-15T08:31:45.414" v="1119" actId="478"/>
          <ac:spMkLst>
            <pc:docMk/>
            <pc:sldMk cId="2618274570" sldId="469"/>
            <ac:spMk id="47" creationId="{4B9B1234-8833-8186-D79F-B14AD653AD08}"/>
          </ac:spMkLst>
        </pc:spChg>
        <pc:spChg chg="del">
          <ac:chgData name="コネクト 株式会社" userId="96e970cde2cae2ba" providerId="LiveId" clId="{1E7CDF3D-F088-4D4B-A3C2-A6B30A641EE4}" dt="2026-01-15T08:31:45.414" v="1119" actId="478"/>
          <ac:spMkLst>
            <pc:docMk/>
            <pc:sldMk cId="2618274570" sldId="469"/>
            <ac:spMk id="49" creationId="{A866BCF0-8C1D-AAAE-BC7C-2E41B56A7E63}"/>
          </ac:spMkLst>
        </pc:spChg>
        <pc:spChg chg="del">
          <ac:chgData name="コネクト 株式会社" userId="96e970cde2cae2ba" providerId="LiveId" clId="{1E7CDF3D-F088-4D4B-A3C2-A6B30A641EE4}" dt="2026-01-15T08:31:45.414" v="1119" actId="478"/>
          <ac:spMkLst>
            <pc:docMk/>
            <pc:sldMk cId="2618274570" sldId="469"/>
            <ac:spMk id="52" creationId="{64A21DA1-2738-E661-F85C-02180D8C1A0A}"/>
          </ac:spMkLst>
        </pc:spChg>
        <pc:spChg chg="del">
          <ac:chgData name="コネクト 株式会社" userId="96e970cde2cae2ba" providerId="LiveId" clId="{1E7CDF3D-F088-4D4B-A3C2-A6B30A641EE4}" dt="2026-01-15T08:31:45.414" v="1119" actId="478"/>
          <ac:spMkLst>
            <pc:docMk/>
            <pc:sldMk cId="2618274570" sldId="469"/>
            <ac:spMk id="53" creationId="{B515C6DF-F841-47BF-D98E-5C11233B4A0C}"/>
          </ac:spMkLst>
        </pc:spChg>
        <pc:spChg chg="del">
          <ac:chgData name="コネクト 株式会社" userId="96e970cde2cae2ba" providerId="LiveId" clId="{1E7CDF3D-F088-4D4B-A3C2-A6B30A641EE4}" dt="2026-01-15T08:31:45.414" v="1119" actId="478"/>
          <ac:spMkLst>
            <pc:docMk/>
            <pc:sldMk cId="2618274570" sldId="469"/>
            <ac:spMk id="55" creationId="{9ED41B10-A425-09ED-7B40-11213A2F806F}"/>
          </ac:spMkLst>
        </pc:spChg>
        <pc:spChg chg="add mod">
          <ac:chgData name="コネクト 株式会社" userId="96e970cde2cae2ba" providerId="LiveId" clId="{1E7CDF3D-F088-4D4B-A3C2-A6B30A641EE4}" dt="2026-01-15T08:56:15.514" v="1252" actId="14100"/>
          <ac:spMkLst>
            <pc:docMk/>
            <pc:sldMk cId="2618274570" sldId="469"/>
            <ac:spMk id="56" creationId="{481DA2D1-197C-CB61-FEF1-5501CEC48FB9}"/>
          </ac:spMkLst>
        </pc:spChg>
        <pc:spChg chg="add mod">
          <ac:chgData name="コネクト 株式会社" userId="96e970cde2cae2ba" providerId="LiveId" clId="{1E7CDF3D-F088-4D4B-A3C2-A6B30A641EE4}" dt="2026-01-15T08:56:13.074" v="1251" actId="14100"/>
          <ac:spMkLst>
            <pc:docMk/>
            <pc:sldMk cId="2618274570" sldId="469"/>
            <ac:spMk id="57" creationId="{1531A482-7E34-1A67-A342-1F8688C9A1C2}"/>
          </ac:spMkLst>
        </pc:spChg>
        <pc:grpChg chg="del">
          <ac:chgData name="コネクト 株式会社" userId="96e970cde2cae2ba" providerId="LiveId" clId="{1E7CDF3D-F088-4D4B-A3C2-A6B30A641EE4}" dt="2026-01-16T02:40:05.566" v="2522" actId="478"/>
          <ac:grpSpMkLst>
            <pc:docMk/>
            <pc:sldMk cId="2618274570" sldId="469"/>
            <ac:grpSpMk id="15" creationId="{2495D7E3-F850-10CF-42D4-AA518D50058B}"/>
          </ac:grpSpMkLst>
        </pc:grpChg>
        <pc:picChg chg="del">
          <ac:chgData name="コネクト 株式会社" userId="96e970cde2cae2ba" providerId="LiveId" clId="{1E7CDF3D-F088-4D4B-A3C2-A6B30A641EE4}" dt="2026-01-16T02:40:05.566" v="2522" actId="478"/>
          <ac:picMkLst>
            <pc:docMk/>
            <pc:sldMk cId="2618274570" sldId="469"/>
            <ac:picMk id="20" creationId="{7B5B09F6-4333-A9A5-BA6D-9E8A3034405C}"/>
          </ac:picMkLst>
        </pc:picChg>
      </pc:sldChg>
      <pc:sldChg chg="addSp delSp modSp add mod">
        <pc:chgData name="コネクト 株式会社" userId="96e970cde2cae2ba" providerId="LiveId" clId="{1E7CDF3D-F088-4D4B-A3C2-A6B30A641EE4}" dt="2026-01-16T02:40:02.740" v="2521" actId="478"/>
        <pc:sldMkLst>
          <pc:docMk/>
          <pc:sldMk cId="1399680580" sldId="470"/>
        </pc:sldMkLst>
        <pc:spChg chg="del">
          <ac:chgData name="コネクト 株式会社" userId="96e970cde2cae2ba" providerId="LiveId" clId="{1E7CDF3D-F088-4D4B-A3C2-A6B30A641EE4}" dt="2026-01-15T08:58:35.667" v="1259" actId="478"/>
          <ac:spMkLst>
            <pc:docMk/>
            <pc:sldMk cId="1399680580" sldId="470"/>
            <ac:spMk id="2" creationId="{74B53559-ECE0-E2D0-FDE0-CB5B4EDC10DA}"/>
          </ac:spMkLst>
        </pc:spChg>
        <pc:spChg chg="add mod">
          <ac:chgData name="コネクト 株式会社" userId="96e970cde2cae2ba" providerId="LiveId" clId="{1E7CDF3D-F088-4D4B-A3C2-A6B30A641EE4}" dt="2026-01-15T08:56:42.348" v="1258" actId="20577"/>
          <ac:spMkLst>
            <pc:docMk/>
            <pc:sldMk cId="1399680580" sldId="470"/>
            <ac:spMk id="9" creationId="{8C36AE69-FC92-8E49-2BCD-248913DC08D0}"/>
          </ac:spMkLst>
        </pc:spChg>
        <pc:spChg chg="del">
          <ac:chgData name="コネクト 株式会社" userId="96e970cde2cae2ba" providerId="LiveId" clId="{1E7CDF3D-F088-4D4B-A3C2-A6B30A641EE4}" dt="2026-01-15T08:58:35.667" v="1259" actId="478"/>
          <ac:spMkLst>
            <pc:docMk/>
            <pc:sldMk cId="1399680580" sldId="470"/>
            <ac:spMk id="14" creationId="{ADCC8E38-D256-762B-AFC8-F6768535119E}"/>
          </ac:spMkLst>
        </pc:spChg>
        <pc:spChg chg="add mod">
          <ac:chgData name="コネクト 株式会社" userId="96e970cde2cae2ba" providerId="LiveId" clId="{1E7CDF3D-F088-4D4B-A3C2-A6B30A641EE4}" dt="2026-01-15T09:07:41.751" v="1580" actId="1076"/>
          <ac:spMkLst>
            <pc:docMk/>
            <pc:sldMk cId="1399680580" sldId="470"/>
            <ac:spMk id="23" creationId="{F0B3B912-8992-89AD-DC3B-5FA81EDB2BA3}"/>
          </ac:spMkLst>
        </pc:spChg>
        <pc:spChg chg="del">
          <ac:chgData name="コネクト 株式会社" userId="96e970cde2cae2ba" providerId="LiveId" clId="{1E7CDF3D-F088-4D4B-A3C2-A6B30A641EE4}" dt="2026-01-15T08:58:35.667" v="1259" actId="478"/>
          <ac:spMkLst>
            <pc:docMk/>
            <pc:sldMk cId="1399680580" sldId="470"/>
            <ac:spMk id="24" creationId="{36EA420A-8495-F915-7587-6AF83FFB33D6}"/>
          </ac:spMkLst>
        </pc:spChg>
        <pc:spChg chg="del">
          <ac:chgData name="コネクト 株式会社" userId="96e970cde2cae2ba" providerId="LiveId" clId="{1E7CDF3D-F088-4D4B-A3C2-A6B30A641EE4}" dt="2026-01-15T08:58:35.667" v="1259" actId="478"/>
          <ac:spMkLst>
            <pc:docMk/>
            <pc:sldMk cId="1399680580" sldId="470"/>
            <ac:spMk id="25" creationId="{91788FA4-4024-F3B8-820B-1743CAF0793D}"/>
          </ac:spMkLst>
        </pc:spChg>
        <pc:spChg chg="add mod">
          <ac:chgData name="コネクト 株式会社" userId="96e970cde2cae2ba" providerId="LiveId" clId="{1E7CDF3D-F088-4D4B-A3C2-A6B30A641EE4}" dt="2026-01-15T09:07:41.751" v="1580" actId="1076"/>
          <ac:spMkLst>
            <pc:docMk/>
            <pc:sldMk cId="1399680580" sldId="470"/>
            <ac:spMk id="30" creationId="{2AED6074-2B36-EA42-0E7E-90F21DE22A9D}"/>
          </ac:spMkLst>
        </pc:spChg>
        <pc:spChg chg="mod">
          <ac:chgData name="コネクト 株式会社" userId="96e970cde2cae2ba" providerId="LiveId" clId="{1E7CDF3D-F088-4D4B-A3C2-A6B30A641EE4}" dt="2026-01-15T08:58:43.533" v="1265" actId="20577"/>
          <ac:spMkLst>
            <pc:docMk/>
            <pc:sldMk cId="1399680580" sldId="470"/>
            <ac:spMk id="32" creationId="{2923CABB-2EDA-D6D5-271A-31230E8A7CB2}"/>
          </ac:spMkLst>
        </pc:spChg>
        <pc:spChg chg="del">
          <ac:chgData name="コネクト 株式会社" userId="96e970cde2cae2ba" providerId="LiveId" clId="{1E7CDF3D-F088-4D4B-A3C2-A6B30A641EE4}" dt="2026-01-15T08:58:35.667" v="1259" actId="478"/>
          <ac:spMkLst>
            <pc:docMk/>
            <pc:sldMk cId="1399680580" sldId="470"/>
            <ac:spMk id="33" creationId="{7F7911C6-A45A-FFDB-B405-B3F4F8D9A386}"/>
          </ac:spMkLst>
        </pc:spChg>
        <pc:spChg chg="add mod">
          <ac:chgData name="コネクト 株式会社" userId="96e970cde2cae2ba" providerId="LiveId" clId="{1E7CDF3D-F088-4D4B-A3C2-A6B30A641EE4}" dt="2026-01-15T09:07:41.751" v="1580" actId="1076"/>
          <ac:spMkLst>
            <pc:docMk/>
            <pc:sldMk cId="1399680580" sldId="470"/>
            <ac:spMk id="36" creationId="{1A11E52C-9DC6-F3F2-C44B-3CA19A0D0128}"/>
          </ac:spMkLst>
        </pc:spChg>
        <pc:spChg chg="del">
          <ac:chgData name="コネクト 株式会社" userId="96e970cde2cae2ba" providerId="LiveId" clId="{1E7CDF3D-F088-4D4B-A3C2-A6B30A641EE4}" dt="2026-01-15T08:58:35.667" v="1259" actId="478"/>
          <ac:spMkLst>
            <pc:docMk/>
            <pc:sldMk cId="1399680580" sldId="470"/>
            <ac:spMk id="41" creationId="{0E145396-DF98-CFFF-1D80-BA385EAECB8C}"/>
          </ac:spMkLst>
        </pc:spChg>
        <pc:spChg chg="del">
          <ac:chgData name="コネクト 株式会社" userId="96e970cde2cae2ba" providerId="LiveId" clId="{1E7CDF3D-F088-4D4B-A3C2-A6B30A641EE4}" dt="2026-01-15T08:58:35.667" v="1259" actId="478"/>
          <ac:spMkLst>
            <pc:docMk/>
            <pc:sldMk cId="1399680580" sldId="470"/>
            <ac:spMk id="43" creationId="{F76B0ED8-D142-0BAC-D415-E1C76394CF58}"/>
          </ac:spMkLst>
        </pc:spChg>
        <pc:spChg chg="del">
          <ac:chgData name="コネクト 株式会社" userId="96e970cde2cae2ba" providerId="LiveId" clId="{1E7CDF3D-F088-4D4B-A3C2-A6B30A641EE4}" dt="2026-01-15T08:58:35.667" v="1259" actId="478"/>
          <ac:spMkLst>
            <pc:docMk/>
            <pc:sldMk cId="1399680580" sldId="470"/>
            <ac:spMk id="45" creationId="{44ED67BD-F4C0-151D-DA91-13525B1B9C51}"/>
          </ac:spMkLst>
        </pc:spChg>
        <pc:spChg chg="add mod">
          <ac:chgData name="コネクト 株式会社" userId="96e970cde2cae2ba" providerId="LiveId" clId="{1E7CDF3D-F088-4D4B-A3C2-A6B30A641EE4}" dt="2026-01-15T09:07:41.751" v="1580" actId="1076"/>
          <ac:spMkLst>
            <pc:docMk/>
            <pc:sldMk cId="1399680580" sldId="470"/>
            <ac:spMk id="46" creationId="{F1EABDCA-1CCE-2DEA-5C51-C46BE6494AFF}"/>
          </ac:spMkLst>
        </pc:spChg>
        <pc:spChg chg="add del mod">
          <ac:chgData name="コネクト 株式会社" userId="96e970cde2cae2ba" providerId="LiveId" clId="{1E7CDF3D-F088-4D4B-A3C2-A6B30A641EE4}" dt="2026-01-15T09:06:18.073" v="1559" actId="478"/>
          <ac:spMkLst>
            <pc:docMk/>
            <pc:sldMk cId="1399680580" sldId="470"/>
            <ac:spMk id="47" creationId="{873C424C-EDC1-7D20-CCDC-D7BB795ADD01}"/>
          </ac:spMkLst>
        </pc:spChg>
        <pc:spChg chg="add mod">
          <ac:chgData name="コネクト 株式会社" userId="96e970cde2cae2ba" providerId="LiveId" clId="{1E7CDF3D-F088-4D4B-A3C2-A6B30A641EE4}" dt="2026-01-15T09:07:41.751" v="1580" actId="1076"/>
          <ac:spMkLst>
            <pc:docMk/>
            <pc:sldMk cId="1399680580" sldId="470"/>
            <ac:spMk id="49" creationId="{B9F8F244-C87E-D1CA-3A75-802558AF300E}"/>
          </ac:spMkLst>
        </pc:spChg>
        <pc:spChg chg="del">
          <ac:chgData name="コネクト 株式会社" userId="96e970cde2cae2ba" providerId="LiveId" clId="{1E7CDF3D-F088-4D4B-A3C2-A6B30A641EE4}" dt="2026-01-15T08:58:35.667" v="1259" actId="478"/>
          <ac:spMkLst>
            <pc:docMk/>
            <pc:sldMk cId="1399680580" sldId="470"/>
            <ac:spMk id="51" creationId="{F68F3C19-D3BD-35C8-E90A-210113980E51}"/>
          </ac:spMkLst>
        </pc:spChg>
        <pc:spChg chg="del">
          <ac:chgData name="コネクト 株式会社" userId="96e970cde2cae2ba" providerId="LiveId" clId="{1E7CDF3D-F088-4D4B-A3C2-A6B30A641EE4}" dt="2026-01-15T08:58:35.667" v="1259" actId="478"/>
          <ac:spMkLst>
            <pc:docMk/>
            <pc:sldMk cId="1399680580" sldId="470"/>
            <ac:spMk id="53" creationId="{0FF62824-AA6F-CA21-4DF6-36FB63080CC0}"/>
          </ac:spMkLst>
        </pc:spChg>
        <pc:spChg chg="add mod">
          <ac:chgData name="コネクト 株式会社" userId="96e970cde2cae2ba" providerId="LiveId" clId="{1E7CDF3D-F088-4D4B-A3C2-A6B30A641EE4}" dt="2026-01-15T09:07:44.152" v="1582" actId="1076"/>
          <ac:spMkLst>
            <pc:docMk/>
            <pc:sldMk cId="1399680580" sldId="470"/>
            <ac:spMk id="56" creationId="{C1495EEB-6E6F-C254-63C0-2F32D88D2872}"/>
          </ac:spMkLst>
        </pc:spChg>
        <pc:spChg chg="add mod">
          <ac:chgData name="コネクト 株式会社" userId="96e970cde2cae2ba" providerId="LiveId" clId="{1E7CDF3D-F088-4D4B-A3C2-A6B30A641EE4}" dt="2026-01-15T09:07:43.122" v="1581" actId="1076"/>
          <ac:spMkLst>
            <pc:docMk/>
            <pc:sldMk cId="1399680580" sldId="470"/>
            <ac:spMk id="59" creationId="{F8E8F6AE-010D-82B1-84D8-0ECF3C6E1D9F}"/>
          </ac:spMkLst>
        </pc:spChg>
        <pc:grpChg chg="del">
          <ac:chgData name="コネクト 株式会社" userId="96e970cde2cae2ba" providerId="LiveId" clId="{1E7CDF3D-F088-4D4B-A3C2-A6B30A641EE4}" dt="2026-01-16T02:40:02.740" v="2521" actId="478"/>
          <ac:grpSpMkLst>
            <pc:docMk/>
            <pc:sldMk cId="1399680580" sldId="470"/>
            <ac:grpSpMk id="15" creationId="{BC97CF71-99C4-B4C8-E132-A295E74F66E2}"/>
          </ac:grpSpMkLst>
        </pc:grpChg>
        <pc:picChg chg="del">
          <ac:chgData name="コネクト 株式会社" userId="96e970cde2cae2ba" providerId="LiveId" clId="{1E7CDF3D-F088-4D4B-A3C2-A6B30A641EE4}" dt="2026-01-16T02:40:02.740" v="2521" actId="478"/>
          <ac:picMkLst>
            <pc:docMk/>
            <pc:sldMk cId="1399680580" sldId="470"/>
            <ac:picMk id="20" creationId="{1CB34062-83E7-4520-ED94-5BD39119E2F8}"/>
          </ac:picMkLst>
        </pc:picChg>
        <pc:cxnChg chg="add del">
          <ac:chgData name="コネクト 株式会社" userId="96e970cde2cae2ba" providerId="LiveId" clId="{1E7CDF3D-F088-4D4B-A3C2-A6B30A641EE4}" dt="2026-01-15T09:07:32.001" v="1576" actId="478"/>
          <ac:cxnSpMkLst>
            <pc:docMk/>
            <pc:sldMk cId="1399680580" sldId="470"/>
            <ac:cxnSpMk id="58" creationId="{353AC5AC-8A99-E6D5-A91F-D7ED49BB6552}"/>
          </ac:cxnSpMkLst>
        </pc:cxnChg>
      </pc:sldChg>
      <pc:sldChg chg="new del">
        <pc:chgData name="コネクト 株式会社" userId="96e970cde2cae2ba" providerId="LiveId" clId="{1E7CDF3D-F088-4D4B-A3C2-A6B30A641EE4}" dt="2026-01-16T02:26:14.308" v="2329" actId="47"/>
        <pc:sldMkLst>
          <pc:docMk/>
          <pc:sldMk cId="216630726" sldId="471"/>
        </pc:sldMkLst>
      </pc:sldChg>
      <pc:sldChg chg="addSp delSp modSp new mod">
        <pc:chgData name="コネクト 株式会社" userId="96e970cde2cae2ba" providerId="LiveId" clId="{1E7CDF3D-F088-4D4B-A3C2-A6B30A641EE4}" dt="2026-01-16T02:27:24.956" v="2340" actId="1076"/>
        <pc:sldMkLst>
          <pc:docMk/>
          <pc:sldMk cId="4214887869" sldId="472"/>
        </pc:sldMkLst>
        <pc:spChg chg="del">
          <ac:chgData name="コネクト 株式会社" userId="96e970cde2cae2ba" providerId="LiveId" clId="{1E7CDF3D-F088-4D4B-A3C2-A6B30A641EE4}" dt="2026-01-16T01:02:34.084" v="1634" actId="478"/>
          <ac:spMkLst>
            <pc:docMk/>
            <pc:sldMk cId="4214887869" sldId="472"/>
            <ac:spMk id="2" creationId="{EA385FDA-4CED-1DFE-8AC8-99B1FFBA15AC}"/>
          </ac:spMkLst>
        </pc:spChg>
        <pc:spChg chg="add mod">
          <ac:chgData name="コネクト 株式会社" userId="96e970cde2cae2ba" providerId="LiveId" clId="{1E7CDF3D-F088-4D4B-A3C2-A6B30A641EE4}" dt="2026-01-16T02:27:24.956" v="2340" actId="1076"/>
          <ac:spMkLst>
            <pc:docMk/>
            <pc:sldMk cId="4214887869" sldId="472"/>
            <ac:spMk id="5" creationId="{B1DA3763-DBB6-8C41-9C26-6907C7992F0E}"/>
          </ac:spMkLst>
        </pc:spChg>
        <pc:spChg chg="add mod">
          <ac:chgData name="コネクト 株式会社" userId="96e970cde2cae2ba" providerId="LiveId" clId="{1E7CDF3D-F088-4D4B-A3C2-A6B30A641EE4}" dt="2026-01-16T02:27:22.983" v="2339"/>
          <ac:spMkLst>
            <pc:docMk/>
            <pc:sldMk cId="4214887869" sldId="472"/>
            <ac:spMk id="6" creationId="{C8E11428-C0A0-2EE6-C9BD-ED552B7B2B11}"/>
          </ac:spMkLst>
        </pc:spChg>
        <pc:graphicFrameChg chg="add mod modGraphic">
          <ac:chgData name="コネクト 株式会社" userId="96e970cde2cae2ba" providerId="LiveId" clId="{1E7CDF3D-F088-4D4B-A3C2-A6B30A641EE4}" dt="2026-01-16T02:26:34.487" v="2333" actId="14100"/>
          <ac:graphicFrameMkLst>
            <pc:docMk/>
            <pc:sldMk cId="4214887869" sldId="472"/>
            <ac:graphicFrameMk id="4" creationId="{03EAF05F-3180-DBF0-5D2D-24F055B18319}"/>
          </ac:graphicFrameMkLst>
        </pc:graphicFrameChg>
      </pc:sldChg>
      <pc:sldChg chg="addSp delSp modSp add mod ord">
        <pc:chgData name="コネクト 株式会社" userId="96e970cde2cae2ba" providerId="LiveId" clId="{1E7CDF3D-F088-4D4B-A3C2-A6B30A641EE4}" dt="2026-01-16T02:38:16.721" v="2520" actId="1076"/>
        <pc:sldMkLst>
          <pc:docMk/>
          <pc:sldMk cId="2306580950" sldId="473"/>
        </pc:sldMkLst>
        <pc:spChg chg="del">
          <ac:chgData name="コネクト 株式会社" userId="96e970cde2cae2ba" providerId="LiveId" clId="{1E7CDF3D-F088-4D4B-A3C2-A6B30A641EE4}" dt="2026-01-16T02:28:40.706" v="2356" actId="478"/>
          <ac:spMkLst>
            <pc:docMk/>
            <pc:sldMk cId="2306580950" sldId="473"/>
            <ac:spMk id="3" creationId="{C15F848A-87C8-ACD6-A96D-0544DABAFE07}"/>
          </ac:spMkLst>
        </pc:spChg>
        <pc:spChg chg="del">
          <ac:chgData name="コネクト 株式会社" userId="96e970cde2cae2ba" providerId="LiveId" clId="{1E7CDF3D-F088-4D4B-A3C2-A6B30A641EE4}" dt="2026-01-16T02:28:40.706" v="2356" actId="478"/>
          <ac:spMkLst>
            <pc:docMk/>
            <pc:sldMk cId="2306580950" sldId="473"/>
            <ac:spMk id="9" creationId="{68CD37DC-CE70-31B3-D4D6-3FA003AE6913}"/>
          </ac:spMkLst>
        </pc:spChg>
        <pc:spChg chg="mod">
          <ac:chgData name="コネクト 株式会社" userId="96e970cde2cae2ba" providerId="LiveId" clId="{1E7CDF3D-F088-4D4B-A3C2-A6B30A641EE4}" dt="2026-01-16T02:38:16.721" v="2520" actId="1076"/>
          <ac:spMkLst>
            <pc:docMk/>
            <pc:sldMk cId="2306580950" sldId="473"/>
            <ac:spMk id="10" creationId="{69F17037-3887-9980-63AD-6FC09298C769}"/>
          </ac:spMkLst>
        </pc:spChg>
        <pc:spChg chg="del">
          <ac:chgData name="コネクト 株式会社" userId="96e970cde2cae2ba" providerId="LiveId" clId="{1E7CDF3D-F088-4D4B-A3C2-A6B30A641EE4}" dt="2026-01-16T02:28:40.706" v="2356" actId="478"/>
          <ac:spMkLst>
            <pc:docMk/>
            <pc:sldMk cId="2306580950" sldId="473"/>
            <ac:spMk id="11" creationId="{8F3D4DDD-DC3F-530B-BF02-73265D2A7D65}"/>
          </ac:spMkLst>
        </pc:spChg>
        <pc:spChg chg="add mod">
          <ac:chgData name="コネクト 株式会社" userId="96e970cde2cae2ba" providerId="LiveId" clId="{1E7CDF3D-F088-4D4B-A3C2-A6B30A641EE4}" dt="2026-01-16T02:37:57.190" v="2513" actId="1076"/>
          <ac:spMkLst>
            <pc:docMk/>
            <pc:sldMk cId="2306580950" sldId="473"/>
            <ac:spMk id="15" creationId="{AF94664E-D526-0A40-29C3-390126C196D6}"/>
          </ac:spMkLst>
        </pc:spChg>
        <pc:spChg chg="add mod">
          <ac:chgData name="コネクト 株式会社" userId="96e970cde2cae2ba" providerId="LiveId" clId="{1E7CDF3D-F088-4D4B-A3C2-A6B30A641EE4}" dt="2026-01-16T02:37:57.190" v="2513" actId="1076"/>
          <ac:spMkLst>
            <pc:docMk/>
            <pc:sldMk cId="2306580950" sldId="473"/>
            <ac:spMk id="17" creationId="{8AC45E65-ADE2-2E17-FA4C-246BBAA0BD21}"/>
          </ac:spMkLst>
        </pc:spChg>
        <pc:spChg chg="add mod">
          <ac:chgData name="コネクト 株式会社" userId="96e970cde2cae2ba" providerId="LiveId" clId="{1E7CDF3D-F088-4D4B-A3C2-A6B30A641EE4}" dt="2026-01-16T02:37:57.190" v="2513" actId="1076"/>
          <ac:spMkLst>
            <pc:docMk/>
            <pc:sldMk cId="2306580950" sldId="473"/>
            <ac:spMk id="20" creationId="{6AF3818F-61C2-C341-56F0-49F5697ABD91}"/>
          </ac:spMkLst>
        </pc:spChg>
        <pc:spChg chg="del">
          <ac:chgData name="コネクト 株式会社" userId="96e970cde2cae2ba" providerId="LiveId" clId="{1E7CDF3D-F088-4D4B-A3C2-A6B30A641EE4}" dt="2026-01-16T02:28:40.706" v="2356" actId="478"/>
          <ac:spMkLst>
            <pc:docMk/>
            <pc:sldMk cId="2306580950" sldId="473"/>
            <ac:spMk id="33" creationId="{8EC4266E-521A-3F0B-FB4B-14600DD24AA2}"/>
          </ac:spMkLst>
        </pc:spChg>
        <pc:spChg chg="del">
          <ac:chgData name="コネクト 株式会社" userId="96e970cde2cae2ba" providerId="LiveId" clId="{1E7CDF3D-F088-4D4B-A3C2-A6B30A641EE4}" dt="2026-01-16T02:28:40.706" v="2356" actId="478"/>
          <ac:spMkLst>
            <pc:docMk/>
            <pc:sldMk cId="2306580950" sldId="473"/>
            <ac:spMk id="36" creationId="{BCB9A4C7-5CEC-2571-D901-58CFEA32C2FB}"/>
          </ac:spMkLst>
        </pc:spChg>
        <pc:spChg chg="del">
          <ac:chgData name="コネクト 株式会社" userId="96e970cde2cae2ba" providerId="LiveId" clId="{1E7CDF3D-F088-4D4B-A3C2-A6B30A641EE4}" dt="2026-01-16T02:28:40.706" v="2356" actId="478"/>
          <ac:spMkLst>
            <pc:docMk/>
            <pc:sldMk cId="2306580950" sldId="473"/>
            <ac:spMk id="37" creationId="{58A19DF4-C6FD-23E4-E655-B546C3C14147}"/>
          </ac:spMkLst>
        </pc:spChg>
        <pc:spChg chg="del">
          <ac:chgData name="コネクト 株式会社" userId="96e970cde2cae2ba" providerId="LiveId" clId="{1E7CDF3D-F088-4D4B-A3C2-A6B30A641EE4}" dt="2026-01-16T02:28:40.706" v="2356" actId="478"/>
          <ac:spMkLst>
            <pc:docMk/>
            <pc:sldMk cId="2306580950" sldId="473"/>
            <ac:spMk id="43" creationId="{2DA16886-B9D5-D407-84DE-A52E92D112E1}"/>
          </ac:spMkLst>
        </pc:spChg>
        <pc:spChg chg="del">
          <ac:chgData name="コネクト 株式会社" userId="96e970cde2cae2ba" providerId="LiveId" clId="{1E7CDF3D-F088-4D4B-A3C2-A6B30A641EE4}" dt="2026-01-16T02:28:40.706" v="2356" actId="478"/>
          <ac:spMkLst>
            <pc:docMk/>
            <pc:sldMk cId="2306580950" sldId="473"/>
            <ac:spMk id="46" creationId="{F251E466-578D-9D00-F37C-1BE4D3A8966A}"/>
          </ac:spMkLst>
        </pc:spChg>
        <pc:spChg chg="del">
          <ac:chgData name="コネクト 株式会社" userId="96e970cde2cae2ba" providerId="LiveId" clId="{1E7CDF3D-F088-4D4B-A3C2-A6B30A641EE4}" dt="2026-01-16T02:28:40.706" v="2356" actId="478"/>
          <ac:spMkLst>
            <pc:docMk/>
            <pc:sldMk cId="2306580950" sldId="473"/>
            <ac:spMk id="48" creationId="{F6CE1141-4952-5671-CFE1-5E25519BA479}"/>
          </ac:spMkLst>
        </pc:spChg>
        <pc:spChg chg="mod">
          <ac:chgData name="コネクト 株式会社" userId="96e970cde2cae2ba" providerId="LiveId" clId="{1E7CDF3D-F088-4D4B-A3C2-A6B30A641EE4}" dt="2026-01-16T02:37:19.728" v="2495"/>
          <ac:spMkLst>
            <pc:docMk/>
            <pc:sldMk cId="2306580950" sldId="473"/>
            <ac:spMk id="50" creationId="{35110A52-6CA8-4954-2AD2-981A0AAE44B2}"/>
          </ac:spMkLst>
        </pc:spChg>
        <pc:spChg chg="add mod">
          <ac:chgData name="コネクト 株式会社" userId="96e970cde2cae2ba" providerId="LiveId" clId="{1E7CDF3D-F088-4D4B-A3C2-A6B30A641EE4}" dt="2026-01-16T02:37:57.190" v="2513" actId="1076"/>
          <ac:spMkLst>
            <pc:docMk/>
            <pc:sldMk cId="2306580950" sldId="473"/>
            <ac:spMk id="55" creationId="{240D321A-143F-CBE7-CF34-B31883ED1F52}"/>
          </ac:spMkLst>
        </pc:spChg>
        <pc:spChg chg="add mod">
          <ac:chgData name="コネクト 株式会社" userId="96e970cde2cae2ba" providerId="LiveId" clId="{1E7CDF3D-F088-4D4B-A3C2-A6B30A641EE4}" dt="2026-01-16T02:37:57.190" v="2513" actId="1076"/>
          <ac:spMkLst>
            <pc:docMk/>
            <pc:sldMk cId="2306580950" sldId="473"/>
            <ac:spMk id="59" creationId="{C340AA39-3331-C400-9C81-2E8FE64D9B77}"/>
          </ac:spMkLst>
        </pc:spChg>
        <pc:spChg chg="add mod">
          <ac:chgData name="コネクト 株式会社" userId="96e970cde2cae2ba" providerId="LiveId" clId="{1E7CDF3D-F088-4D4B-A3C2-A6B30A641EE4}" dt="2026-01-16T02:37:57.190" v="2513" actId="1076"/>
          <ac:spMkLst>
            <pc:docMk/>
            <pc:sldMk cId="2306580950" sldId="473"/>
            <ac:spMk id="60" creationId="{3D1ADC28-398B-E1CB-ED44-5B4AAF82FAB1}"/>
          </ac:spMkLst>
        </pc:spChg>
        <pc:spChg chg="del">
          <ac:chgData name="コネクト 株式会社" userId="96e970cde2cae2ba" providerId="LiveId" clId="{1E7CDF3D-F088-4D4B-A3C2-A6B30A641EE4}" dt="2026-01-16T02:28:40.706" v="2356" actId="478"/>
          <ac:spMkLst>
            <pc:docMk/>
            <pc:sldMk cId="2306580950" sldId="473"/>
            <ac:spMk id="64" creationId="{EA1F44AA-7DAA-F239-A9A8-4816A3E0A942}"/>
          </ac:spMkLst>
        </pc:spChg>
        <pc:grpChg chg="add mod">
          <ac:chgData name="コネクト 株式会社" userId="96e970cde2cae2ba" providerId="LiveId" clId="{1E7CDF3D-F088-4D4B-A3C2-A6B30A641EE4}" dt="2026-01-16T02:37:59.721" v="2515" actId="1076"/>
          <ac:grpSpMkLst>
            <pc:docMk/>
            <pc:sldMk cId="2306580950" sldId="473"/>
            <ac:grpSpMk id="22" creationId="{19AA56FF-EAC5-7EA1-3C7F-2628069ED9DE}"/>
          </ac:grpSpMkLst>
        </pc:grpChg>
        <pc:grpChg chg="add mod">
          <ac:chgData name="コネクト 株式会社" userId="96e970cde2cae2ba" providerId="LiveId" clId="{1E7CDF3D-F088-4D4B-A3C2-A6B30A641EE4}" dt="2026-01-16T02:37:58.815" v="2514" actId="1076"/>
          <ac:grpSpMkLst>
            <pc:docMk/>
            <pc:sldMk cId="2306580950" sldId="473"/>
            <ac:grpSpMk id="41" creationId="{1BC8CDBC-65F7-E710-EB0B-4434F3AFEF5E}"/>
          </ac:grpSpMkLst>
        </pc:grpChg>
        <pc:grpChg chg="mod">
          <ac:chgData name="コネクト 株式会社" userId="96e970cde2cae2ba" providerId="LiveId" clId="{1E7CDF3D-F088-4D4B-A3C2-A6B30A641EE4}" dt="2026-01-16T02:37:19.728" v="2495"/>
          <ac:grpSpMkLst>
            <pc:docMk/>
            <pc:sldMk cId="2306580950" sldId="473"/>
            <ac:grpSpMk id="42" creationId="{96E22585-66A2-82F0-6639-853A47CD8F84}"/>
          </ac:grpSpMkLst>
        </pc:grpChg>
        <pc:picChg chg="add mod">
          <ac:chgData name="コネクト 株式会社" userId="96e970cde2cae2ba" providerId="LiveId" clId="{1E7CDF3D-F088-4D4B-A3C2-A6B30A641EE4}" dt="2026-01-16T02:37:57.190" v="2513" actId="1076"/>
          <ac:picMkLst>
            <pc:docMk/>
            <pc:sldMk cId="2306580950" sldId="473"/>
            <ac:picMk id="21" creationId="{EE653332-4348-0AC8-AEFE-2E2ECC119713}"/>
          </ac:picMkLst>
        </pc:picChg>
        <pc:picChg chg="mod">
          <ac:chgData name="コネクト 株式会社" userId="96e970cde2cae2ba" providerId="LiveId" clId="{1E7CDF3D-F088-4D4B-A3C2-A6B30A641EE4}" dt="2026-01-16T02:37:19.728" v="2495"/>
          <ac:picMkLst>
            <pc:docMk/>
            <pc:sldMk cId="2306580950" sldId="473"/>
            <ac:picMk id="25" creationId="{A54A7A97-B53A-441F-1597-0B0F7BF91CE4}"/>
          </ac:picMkLst>
        </pc:picChg>
        <pc:picChg chg="mod">
          <ac:chgData name="コネクト 株式会社" userId="96e970cde2cae2ba" providerId="LiveId" clId="{1E7CDF3D-F088-4D4B-A3C2-A6B30A641EE4}" dt="2026-01-16T02:37:19.728" v="2495"/>
          <ac:picMkLst>
            <pc:docMk/>
            <pc:sldMk cId="2306580950" sldId="473"/>
            <ac:picMk id="27" creationId="{A6BB4CDF-D2F9-7117-28DB-237F28740C4C}"/>
          </ac:picMkLst>
        </pc:picChg>
        <pc:picChg chg="mod">
          <ac:chgData name="コネクト 株式会社" userId="96e970cde2cae2ba" providerId="LiveId" clId="{1E7CDF3D-F088-4D4B-A3C2-A6B30A641EE4}" dt="2026-01-16T02:37:19.728" v="2495"/>
          <ac:picMkLst>
            <pc:docMk/>
            <pc:sldMk cId="2306580950" sldId="473"/>
            <ac:picMk id="44" creationId="{F766D6C8-F617-9CBC-EDB5-C82252BA7DA0}"/>
          </ac:picMkLst>
        </pc:picChg>
        <pc:picChg chg="mod">
          <ac:chgData name="コネクト 株式会社" userId="96e970cde2cae2ba" providerId="LiveId" clId="{1E7CDF3D-F088-4D4B-A3C2-A6B30A641EE4}" dt="2026-01-16T02:37:19.728" v="2495"/>
          <ac:picMkLst>
            <pc:docMk/>
            <pc:sldMk cId="2306580950" sldId="473"/>
            <ac:picMk id="53" creationId="{6726E7B3-8ADD-DD78-444F-ED0AC89C59AC}"/>
          </ac:picMkLst>
        </pc:picChg>
        <pc:picChg chg="add mod">
          <ac:chgData name="コネクト 株式会社" userId="96e970cde2cae2ba" providerId="LiveId" clId="{1E7CDF3D-F088-4D4B-A3C2-A6B30A641EE4}" dt="2026-01-16T02:37:57.190" v="2513" actId="1076"/>
          <ac:picMkLst>
            <pc:docMk/>
            <pc:sldMk cId="2306580950" sldId="473"/>
            <ac:picMk id="54" creationId="{9520D633-0E11-B8EA-685F-0ECB7E5F0B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40903" cy="344899"/>
          </a:xfrm>
          <a:prstGeom prst="rect">
            <a:avLst/>
          </a:prstGeom>
        </p:spPr>
        <p:txBody>
          <a:bodyPr vert="horz" lIns="91380" tIns="45690" rIns="91380" bIns="456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75501" y="1"/>
            <a:ext cx="4340903" cy="344899"/>
          </a:xfrm>
          <a:prstGeom prst="rect">
            <a:avLst/>
          </a:prstGeom>
        </p:spPr>
        <p:txBody>
          <a:bodyPr vert="horz" lIns="91380" tIns="45690" rIns="91380" bIns="45690" rtlCol="0"/>
          <a:lstStyle>
            <a:lvl1pPr algn="r">
              <a:defRPr sz="1200"/>
            </a:lvl1pPr>
          </a:lstStyle>
          <a:p>
            <a:fld id="{97593713-A11C-44D3-9291-422878707823}" type="datetimeFigureOut">
              <a:rPr kumimoji="1" lang="ja-JP" altLang="en-US" smtClean="0"/>
              <a:t>2026/1/16</a:t>
            </a:fld>
            <a:endParaRPr kumimoji="1" lang="ja-JP" altLang="en-US"/>
          </a:p>
        </p:txBody>
      </p:sp>
      <p:sp>
        <p:nvSpPr>
          <p:cNvPr id="4" name="フッター プレースホルダー 3"/>
          <p:cNvSpPr>
            <a:spLocks noGrp="1"/>
          </p:cNvSpPr>
          <p:nvPr>
            <p:ph type="ftr" sz="quarter" idx="2"/>
          </p:nvPr>
        </p:nvSpPr>
        <p:spPr>
          <a:xfrm>
            <a:off x="1" y="6543264"/>
            <a:ext cx="4340903" cy="344899"/>
          </a:xfrm>
          <a:prstGeom prst="rect">
            <a:avLst/>
          </a:prstGeom>
        </p:spPr>
        <p:txBody>
          <a:bodyPr vert="horz" lIns="91380" tIns="45690" rIns="91380" bIns="456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75501" y="6543264"/>
            <a:ext cx="4340903" cy="344899"/>
          </a:xfrm>
          <a:prstGeom prst="rect">
            <a:avLst/>
          </a:prstGeom>
        </p:spPr>
        <p:txBody>
          <a:bodyPr vert="horz" lIns="91380" tIns="45690" rIns="91380" bIns="45690" rtlCol="0" anchor="b"/>
          <a:lstStyle>
            <a:lvl1pPr algn="r">
              <a:defRPr sz="1200"/>
            </a:lvl1pPr>
          </a:lstStyle>
          <a:p>
            <a:fld id="{78BBB8F9-85A1-469C-9877-B713E9B952B0}" type="slidenum">
              <a:rPr kumimoji="1" lang="ja-JP" altLang="en-US" smtClean="0"/>
              <a:t>‹#›</a:t>
            </a:fld>
            <a:endParaRPr kumimoji="1" lang="ja-JP" altLang="en-US"/>
          </a:p>
        </p:txBody>
      </p:sp>
    </p:spTree>
    <p:extLst>
      <p:ext uri="{BB962C8B-B14F-4D97-AF65-F5344CB8AC3E}">
        <p14:creationId xmlns:p14="http://schemas.microsoft.com/office/powerpoint/2010/main" val="197270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40903" cy="344899"/>
          </a:xfrm>
          <a:prstGeom prst="rect">
            <a:avLst/>
          </a:prstGeom>
        </p:spPr>
        <p:txBody>
          <a:bodyPr vert="horz" lIns="91380" tIns="45690" rIns="91380" bIns="4569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5501" y="1"/>
            <a:ext cx="4340903" cy="344899"/>
          </a:xfrm>
          <a:prstGeom prst="rect">
            <a:avLst/>
          </a:prstGeom>
        </p:spPr>
        <p:txBody>
          <a:bodyPr vert="horz" lIns="91380" tIns="45690" rIns="91380" bIns="45690" rtlCol="0"/>
          <a:lstStyle>
            <a:lvl1pPr algn="r">
              <a:defRPr sz="1200"/>
            </a:lvl1pPr>
          </a:lstStyle>
          <a:p>
            <a:fld id="{9783FAF6-BB49-4E2F-8941-BC0AFC9079F4}" type="datetimeFigureOut">
              <a:rPr kumimoji="1" lang="ja-JP" altLang="en-US" smtClean="0"/>
              <a:t>2026/1/16</a:t>
            </a:fld>
            <a:endParaRPr kumimoji="1" lang="ja-JP" altLang="en-US"/>
          </a:p>
        </p:txBody>
      </p:sp>
      <p:sp>
        <p:nvSpPr>
          <p:cNvPr id="4" name="スライド イメージ プレースホルダー 3"/>
          <p:cNvSpPr>
            <a:spLocks noGrp="1" noRot="1" noChangeAspect="1"/>
          </p:cNvSpPr>
          <p:nvPr>
            <p:ph type="sldImg" idx="2"/>
          </p:nvPr>
        </p:nvSpPr>
        <p:spPr>
          <a:xfrm>
            <a:off x="360363" y="906463"/>
            <a:ext cx="4046537" cy="2803525"/>
          </a:xfrm>
          <a:prstGeom prst="rect">
            <a:avLst/>
          </a:prstGeom>
          <a:noFill/>
          <a:ln w="12700">
            <a:solidFill>
              <a:prstClr val="black"/>
            </a:solidFill>
          </a:ln>
        </p:spPr>
        <p:txBody>
          <a:bodyPr vert="horz" lIns="91380" tIns="45690" rIns="91380" bIns="45690" rtlCol="0" anchor="ctr"/>
          <a:lstStyle/>
          <a:p>
            <a:endParaRPr lang="ja-JP" altLang="en-US"/>
          </a:p>
        </p:txBody>
      </p:sp>
      <p:sp>
        <p:nvSpPr>
          <p:cNvPr id="5" name="ノート プレースホルダー 4"/>
          <p:cNvSpPr>
            <a:spLocks noGrp="1"/>
          </p:cNvSpPr>
          <p:nvPr>
            <p:ph type="body" sz="quarter" idx="3"/>
          </p:nvPr>
        </p:nvSpPr>
        <p:spPr>
          <a:xfrm>
            <a:off x="4577970" y="905933"/>
            <a:ext cx="4675709" cy="5121073"/>
          </a:xfrm>
          <a:prstGeom prst="rect">
            <a:avLst/>
          </a:prstGeom>
        </p:spPr>
        <p:txBody>
          <a:bodyPr vert="horz" lIns="91380" tIns="45690" rIns="91380" bIns="456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43264"/>
            <a:ext cx="4340903" cy="344899"/>
          </a:xfrm>
          <a:prstGeom prst="rect">
            <a:avLst/>
          </a:prstGeom>
        </p:spPr>
        <p:txBody>
          <a:bodyPr vert="horz" lIns="91380" tIns="45690" rIns="91380" bIns="456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5501" y="6543264"/>
            <a:ext cx="4340903" cy="344899"/>
          </a:xfrm>
          <a:prstGeom prst="rect">
            <a:avLst/>
          </a:prstGeom>
        </p:spPr>
        <p:txBody>
          <a:bodyPr vert="horz" lIns="91380" tIns="45690" rIns="91380" bIns="45690" rtlCol="0" anchor="b"/>
          <a:lstStyle>
            <a:lvl1pPr algn="r">
              <a:defRPr sz="1200"/>
            </a:lvl1pPr>
          </a:lstStyle>
          <a:p>
            <a:fld id="{4F67B214-DDB2-4C09-8DE0-5F5B5B3BA940}" type="slidenum">
              <a:rPr kumimoji="1" lang="ja-JP" altLang="en-US" smtClean="0"/>
              <a:t>‹#›</a:t>
            </a:fld>
            <a:endParaRPr kumimoji="1" lang="ja-JP" altLang="en-US"/>
          </a:p>
        </p:txBody>
      </p:sp>
    </p:spTree>
    <p:extLst>
      <p:ext uri="{BB962C8B-B14F-4D97-AF65-F5344CB8AC3E}">
        <p14:creationId xmlns:p14="http://schemas.microsoft.com/office/powerpoint/2010/main" val="26249881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b="1" dirty="0"/>
              <a:t>企画提案をさせていただきます。</a:t>
            </a:r>
            <a:endParaRPr lang="en-US" altLang="ja-JP" b="1" dirty="0"/>
          </a:p>
          <a:p>
            <a:pPr>
              <a:lnSpc>
                <a:spcPct val="150000"/>
              </a:lnSpc>
            </a:pPr>
            <a:r>
              <a:rPr lang="ja-JP" altLang="en-US" b="1" dirty="0"/>
              <a:t>山口と申します。どうぞよろしくお願いします。</a:t>
            </a:r>
          </a:p>
        </p:txBody>
      </p:sp>
      <p:sp>
        <p:nvSpPr>
          <p:cNvPr id="4" name="スライド番号プレースホルダー 3"/>
          <p:cNvSpPr>
            <a:spLocks noGrp="1"/>
          </p:cNvSpPr>
          <p:nvPr>
            <p:ph type="sldNum" sz="quarter" idx="5"/>
          </p:nvPr>
        </p:nvSpPr>
        <p:spPr/>
        <p:txBody>
          <a:bodyPr/>
          <a:lstStyle/>
          <a:p>
            <a:fld id="{4F67B214-DDB2-4C09-8DE0-5F5B5B3BA940}" type="slidenum">
              <a:rPr kumimoji="1" lang="ja-JP" altLang="en-US" smtClean="0"/>
              <a:t>2</a:t>
            </a:fld>
            <a:endParaRPr kumimoji="1" lang="ja-JP" altLang="en-US"/>
          </a:p>
        </p:txBody>
      </p:sp>
    </p:spTree>
    <p:extLst>
      <p:ext uri="{BB962C8B-B14F-4D97-AF65-F5344CB8AC3E}">
        <p14:creationId xmlns:p14="http://schemas.microsoft.com/office/powerpoint/2010/main" val="1199060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F08899-7E11-4A74-A018-FD8821920BED}"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7150" y="6521338"/>
            <a:ext cx="2228850" cy="365125"/>
          </a:xfrm>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168824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B5ABCF-7F59-49FB-B0ED-2FE3F380590D}"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131420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404893-FCB8-3515-F9C7-D618DA0C1EEE}"/>
              </a:ext>
            </a:extLst>
          </p:cNvPr>
          <p:cNvSpPr/>
          <p:nvPr userDrawn="1"/>
        </p:nvSpPr>
        <p:spPr>
          <a:xfrm flipV="1">
            <a:off x="0" y="-3"/>
            <a:ext cx="9906000" cy="487682"/>
          </a:xfrm>
          <a:prstGeom prst="rect">
            <a:avLst/>
          </a:prstGeom>
          <a:solidFill>
            <a:srgbClr val="005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Slide Number Placeholder 5">
            <a:extLst>
              <a:ext uri="{FF2B5EF4-FFF2-40B4-BE49-F238E27FC236}">
                <a16:creationId xmlns:a16="http://schemas.microsoft.com/office/drawing/2014/main" id="{1888C915-14CB-472F-BF9E-79DB998F884B}"/>
              </a:ext>
            </a:extLst>
          </p:cNvPr>
          <p:cNvSpPr>
            <a:spLocks noGrp="1"/>
          </p:cNvSpPr>
          <p:nvPr>
            <p:ph type="sldNum" sz="quarter" idx="12"/>
          </p:nvPr>
        </p:nvSpPr>
        <p:spPr>
          <a:xfrm>
            <a:off x="7500981" y="61275"/>
            <a:ext cx="2228850" cy="365125"/>
          </a:xfrm>
        </p:spPr>
        <p:txBody>
          <a:bodyPr/>
          <a:lstStyle>
            <a:lvl1pPr>
              <a:defRPr b="1">
                <a:solidFill>
                  <a:schemeClr val="bg1"/>
                </a:solidFill>
                <a:latin typeface="+mn-ea"/>
                <a:ea typeface="+mn-ea"/>
              </a:defRPr>
            </a:lvl1pPr>
          </a:lstStyle>
          <a:p>
            <a:fld id="{F078FD55-E8AE-4517-B77F-1A031FDB4FCE}" type="slidenum">
              <a:rPr kumimoji="1" lang="ja-JP" altLang="en-US" smtClean="0"/>
              <a:pPr/>
              <a:t>‹#›</a:t>
            </a:fld>
            <a:endParaRPr kumimoji="1" lang="ja-JP" altLang="en-US"/>
          </a:p>
        </p:txBody>
      </p:sp>
      <p:pic>
        <p:nvPicPr>
          <p:cNvPr id="3" name="図 2">
            <a:extLst>
              <a:ext uri="{FF2B5EF4-FFF2-40B4-BE49-F238E27FC236}">
                <a16:creationId xmlns:a16="http://schemas.microsoft.com/office/drawing/2014/main" id="{C0679276-1703-84F3-76A6-C2CB8324042F}"/>
              </a:ext>
            </a:extLst>
          </p:cNvPr>
          <p:cNvPicPr>
            <a:picLocks noChangeAspect="1"/>
          </p:cNvPicPr>
          <p:nvPr userDrawn="1"/>
        </p:nvPicPr>
        <p:blipFill>
          <a:blip r:embed="rId2"/>
          <a:stretch>
            <a:fillRect/>
          </a:stretch>
        </p:blipFill>
        <p:spPr>
          <a:xfrm>
            <a:off x="-842983" y="1100095"/>
            <a:ext cx="295316" cy="600159"/>
          </a:xfrm>
          <a:prstGeom prst="rect">
            <a:avLst/>
          </a:prstGeom>
        </p:spPr>
      </p:pic>
    </p:spTree>
    <p:extLst>
      <p:ext uri="{BB962C8B-B14F-4D97-AF65-F5344CB8AC3E}">
        <p14:creationId xmlns:p14="http://schemas.microsoft.com/office/powerpoint/2010/main" val="34455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5BF430-BEC2-431D-AD86-B08733539B8A}"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正方形/長方形 7">
            <a:extLst>
              <a:ext uri="{FF2B5EF4-FFF2-40B4-BE49-F238E27FC236}">
                <a16:creationId xmlns:a16="http://schemas.microsoft.com/office/drawing/2014/main" id="{919A3285-6414-A454-C560-86DDAE16FE2E}"/>
              </a:ext>
            </a:extLst>
          </p:cNvPr>
          <p:cNvSpPr/>
          <p:nvPr userDrawn="1"/>
        </p:nvSpPr>
        <p:spPr>
          <a:xfrm flipV="1">
            <a:off x="0" y="-1933"/>
            <a:ext cx="9906000" cy="330289"/>
          </a:xfrm>
          <a:prstGeom prst="rect">
            <a:avLst/>
          </a:prstGeom>
          <a:solidFill>
            <a:srgbClr val="068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0DF0AC7-91AA-AF48-F668-6E056E4331AF}"/>
              </a:ext>
            </a:extLst>
          </p:cNvPr>
          <p:cNvSpPr/>
          <p:nvPr userDrawn="1"/>
        </p:nvSpPr>
        <p:spPr>
          <a:xfrm>
            <a:off x="304800" y="-36768"/>
            <a:ext cx="1576251" cy="498322"/>
          </a:xfrm>
          <a:prstGeom prst="roundRect">
            <a:avLst>
              <a:gd name="adj" fmla="val 7436"/>
            </a:avLst>
          </a:prstGeom>
          <a:solidFill>
            <a:srgbClr val="322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353174" y="29830"/>
            <a:ext cx="1458209" cy="365126"/>
          </a:xfrm>
        </p:spPr>
        <p:txBody>
          <a:bodyPr>
            <a:normAutofit/>
          </a:bodyPr>
          <a:lstStyle>
            <a:lvl1pPr>
              <a:defRPr sz="1600" b="1">
                <a:solidFill>
                  <a:schemeClr val="bg1"/>
                </a:solidFill>
                <a:latin typeface="+mn-ea"/>
                <a:ea typeface="+mn-ea"/>
              </a:defRPr>
            </a:lvl1pPr>
          </a:lstStyle>
          <a:p>
            <a:r>
              <a:rPr lang="ja-JP" altLang="en-US" dirty="0"/>
              <a:t>マスター タイトルの書式設定</a:t>
            </a:r>
            <a:endParaRPr lang="en-US" dirty="0"/>
          </a:p>
        </p:txBody>
      </p:sp>
      <p:sp>
        <p:nvSpPr>
          <p:cNvPr id="10" name="Slide Number Placeholder 6">
            <a:extLst>
              <a:ext uri="{FF2B5EF4-FFF2-40B4-BE49-F238E27FC236}">
                <a16:creationId xmlns:a16="http://schemas.microsoft.com/office/drawing/2014/main" id="{A5D0244C-A994-9D4B-3DC6-E87CDC3C04A7}"/>
              </a:ext>
            </a:extLst>
          </p:cNvPr>
          <p:cNvSpPr>
            <a:spLocks noGrp="1"/>
          </p:cNvSpPr>
          <p:nvPr>
            <p:ph type="sldNum" sz="quarter" idx="12"/>
          </p:nvPr>
        </p:nvSpPr>
        <p:spPr>
          <a:xfrm>
            <a:off x="7620408" y="14363"/>
            <a:ext cx="2228850" cy="365125"/>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fld id="{F078FD55-E8AE-4517-B77F-1A031FDB4FCE}" type="slidenum">
              <a:rPr kumimoji="1" lang="ja-JP" altLang="en-US" smtClean="0"/>
              <a:pPr/>
              <a:t>‹#›</a:t>
            </a:fld>
            <a:endParaRPr kumimoji="1" lang="ja-JP" altLang="en-US"/>
          </a:p>
        </p:txBody>
      </p:sp>
    </p:spTree>
    <p:extLst>
      <p:ext uri="{BB962C8B-B14F-4D97-AF65-F5344CB8AC3E}">
        <p14:creationId xmlns:p14="http://schemas.microsoft.com/office/powerpoint/2010/main" val="242194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4B167BF-E17B-4E73-83EF-64BD63D3CD43}"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正方形/長方形 7">
            <a:extLst>
              <a:ext uri="{FF2B5EF4-FFF2-40B4-BE49-F238E27FC236}">
                <a16:creationId xmlns:a16="http://schemas.microsoft.com/office/drawing/2014/main" id="{919A3285-6414-A454-C560-86DDAE16FE2E}"/>
              </a:ext>
            </a:extLst>
          </p:cNvPr>
          <p:cNvSpPr/>
          <p:nvPr userDrawn="1"/>
        </p:nvSpPr>
        <p:spPr>
          <a:xfrm flipV="1">
            <a:off x="0" y="-1933"/>
            <a:ext cx="9906000" cy="330289"/>
          </a:xfrm>
          <a:prstGeom prst="rect">
            <a:avLst/>
          </a:prstGeom>
          <a:solidFill>
            <a:srgbClr val="068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0DF0AC7-91AA-AF48-F668-6E056E4331AF}"/>
              </a:ext>
            </a:extLst>
          </p:cNvPr>
          <p:cNvSpPr/>
          <p:nvPr userDrawn="1"/>
        </p:nvSpPr>
        <p:spPr>
          <a:xfrm>
            <a:off x="304800" y="-36768"/>
            <a:ext cx="2228850" cy="498322"/>
          </a:xfrm>
          <a:prstGeom prst="roundRect">
            <a:avLst>
              <a:gd name="adj" fmla="val 7436"/>
            </a:avLst>
          </a:prstGeom>
          <a:solidFill>
            <a:srgbClr val="322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353174" y="29830"/>
            <a:ext cx="2093936" cy="365126"/>
          </a:xfrm>
        </p:spPr>
        <p:txBody>
          <a:bodyPr>
            <a:normAutofit/>
          </a:bodyPr>
          <a:lstStyle>
            <a:lvl1pPr>
              <a:defRPr sz="1600" b="1">
                <a:solidFill>
                  <a:schemeClr val="bg1"/>
                </a:solidFill>
                <a:latin typeface="+mn-ea"/>
                <a:ea typeface="+mn-ea"/>
              </a:defRPr>
            </a:lvl1pPr>
          </a:lstStyle>
          <a:p>
            <a:r>
              <a:rPr lang="ja-JP" altLang="en-US" dirty="0"/>
              <a:t>マスター タイトルの書式設定</a:t>
            </a:r>
            <a:endParaRPr lang="en-US" dirty="0"/>
          </a:p>
        </p:txBody>
      </p:sp>
      <p:sp>
        <p:nvSpPr>
          <p:cNvPr id="10" name="Slide Number Placeholder 6">
            <a:extLst>
              <a:ext uri="{FF2B5EF4-FFF2-40B4-BE49-F238E27FC236}">
                <a16:creationId xmlns:a16="http://schemas.microsoft.com/office/drawing/2014/main" id="{543C39D3-FD9D-AE0B-2766-A7901C13D6FD}"/>
              </a:ext>
            </a:extLst>
          </p:cNvPr>
          <p:cNvSpPr>
            <a:spLocks noGrp="1"/>
          </p:cNvSpPr>
          <p:nvPr>
            <p:ph type="sldNum" sz="quarter" idx="12"/>
          </p:nvPr>
        </p:nvSpPr>
        <p:spPr>
          <a:xfrm>
            <a:off x="7620408" y="14363"/>
            <a:ext cx="2228850" cy="365125"/>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fld id="{F078FD55-E8AE-4517-B77F-1A031FDB4FCE}" type="slidenum">
              <a:rPr kumimoji="1" lang="ja-JP" altLang="en-US" smtClean="0"/>
              <a:pPr/>
              <a:t>‹#›</a:t>
            </a:fld>
            <a:endParaRPr kumimoji="1" lang="ja-JP" altLang="en-US"/>
          </a:p>
        </p:txBody>
      </p:sp>
    </p:spTree>
    <p:extLst>
      <p:ext uri="{BB962C8B-B14F-4D97-AF65-F5344CB8AC3E}">
        <p14:creationId xmlns:p14="http://schemas.microsoft.com/office/powerpoint/2010/main" val="15899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C3EBA9A-9A0E-4479-91BE-8F8109515176}"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正方形/長方形 6"/>
          <p:cNvSpPr/>
          <p:nvPr userDrawn="1"/>
        </p:nvSpPr>
        <p:spPr>
          <a:xfrm flipV="1">
            <a:off x="0" y="-41006"/>
            <a:ext cx="9906000" cy="469919"/>
          </a:xfrm>
          <a:prstGeom prst="rect">
            <a:avLst/>
          </a:prstGeom>
          <a:solidFill>
            <a:srgbClr val="322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userDrawn="1"/>
        </p:nvSpPr>
        <p:spPr>
          <a:xfrm>
            <a:off x="445304" y="504599"/>
            <a:ext cx="85515" cy="184571"/>
          </a:xfrm>
          <a:prstGeom prst="rect">
            <a:avLst/>
          </a:prstGeom>
          <a:solidFill>
            <a:srgbClr val="068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userDrawn="1"/>
        </p:nvCxnSpPr>
        <p:spPr>
          <a:xfrm>
            <a:off x="345552" y="757362"/>
            <a:ext cx="9172521" cy="0"/>
          </a:xfrm>
          <a:prstGeom prst="line">
            <a:avLst/>
          </a:prstGeom>
        </p:spPr>
        <p:style>
          <a:lnRef idx="1">
            <a:schemeClr val="dk1"/>
          </a:lnRef>
          <a:fillRef idx="0">
            <a:schemeClr val="dk1"/>
          </a:fillRef>
          <a:effectRef idx="0">
            <a:schemeClr val="dk1"/>
          </a:effectRef>
          <a:fontRef idx="minor">
            <a:schemeClr val="tx1"/>
          </a:fontRef>
        </p:style>
      </p:cxnSp>
      <p:sp>
        <p:nvSpPr>
          <p:cNvPr id="11" name="Text Placeholder 2">
            <a:extLst>
              <a:ext uri="{FF2B5EF4-FFF2-40B4-BE49-F238E27FC236}">
                <a16:creationId xmlns:a16="http://schemas.microsoft.com/office/drawing/2014/main" id="{7BC012E8-47F8-4804-8C76-67CC4D916DCD}"/>
              </a:ext>
            </a:extLst>
          </p:cNvPr>
          <p:cNvSpPr>
            <a:spLocks noGrp="1"/>
          </p:cNvSpPr>
          <p:nvPr>
            <p:ph type="body" idx="1"/>
          </p:nvPr>
        </p:nvSpPr>
        <p:spPr>
          <a:xfrm>
            <a:off x="530819" y="470502"/>
            <a:ext cx="2972255" cy="252763"/>
          </a:xfrm>
        </p:spPr>
        <p:txBody>
          <a:bodyPr>
            <a:noAutofit/>
          </a:bodyPr>
          <a:lstStyle>
            <a:lvl1pPr marL="0" indent="0">
              <a:buNone/>
              <a:defRPr sz="1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12" name="Title 1">
            <a:extLst>
              <a:ext uri="{FF2B5EF4-FFF2-40B4-BE49-F238E27FC236}">
                <a16:creationId xmlns:a16="http://schemas.microsoft.com/office/drawing/2014/main" id="{1F751895-113F-466E-81E1-AB1BAFC540ED}"/>
              </a:ext>
            </a:extLst>
          </p:cNvPr>
          <p:cNvSpPr>
            <a:spLocks noGrp="1"/>
          </p:cNvSpPr>
          <p:nvPr>
            <p:ph type="title"/>
          </p:nvPr>
        </p:nvSpPr>
        <p:spPr>
          <a:xfrm>
            <a:off x="530819" y="-32645"/>
            <a:ext cx="4293151" cy="537244"/>
          </a:xfrm>
        </p:spPr>
        <p:txBody>
          <a:bodyPr>
            <a:normAutofit/>
          </a:bodyPr>
          <a:lstStyle>
            <a:lvl1pPr>
              <a:defRPr sz="1800" b="1">
                <a:solidFill>
                  <a:schemeClr val="bg1"/>
                </a:solidFill>
                <a:latin typeface="+mn-ea"/>
                <a:ea typeface="+mn-ea"/>
              </a:defRPr>
            </a:lvl1pPr>
          </a:lstStyle>
          <a:p>
            <a:r>
              <a:rPr lang="ja-JP" altLang="en-US"/>
              <a:t>マスター タイトルの書式設定</a:t>
            </a:r>
            <a:endParaRPr lang="en-US" dirty="0"/>
          </a:p>
        </p:txBody>
      </p:sp>
      <p:sp>
        <p:nvSpPr>
          <p:cNvPr id="6" name="Slide Number Placeholder 5"/>
          <p:cNvSpPr>
            <a:spLocks noGrp="1"/>
          </p:cNvSpPr>
          <p:nvPr>
            <p:ph type="sldNum" sz="quarter" idx="12"/>
          </p:nvPr>
        </p:nvSpPr>
        <p:spPr>
          <a:xfrm>
            <a:off x="7357972" y="29692"/>
            <a:ext cx="2228850" cy="365125"/>
          </a:xfrm>
        </p:spPr>
        <p:txBody>
          <a:bodyPr/>
          <a:lstStyle>
            <a:lvl1pPr>
              <a:defRPr sz="1400" b="1">
                <a:solidFill>
                  <a:schemeClr val="bg1"/>
                </a:solidFill>
              </a:defRPr>
            </a:lvl1pPr>
          </a:lstStyle>
          <a:p>
            <a:fld id="{F078FD55-E8AE-4517-B77F-1A031FDB4FCE}" type="slidenum">
              <a:rPr kumimoji="1" lang="ja-JP" altLang="en-US" smtClean="0"/>
              <a:pPr/>
              <a:t>‹#›</a:t>
            </a:fld>
            <a:endParaRPr kumimoji="1" lang="ja-JP" altLang="en-US"/>
          </a:p>
        </p:txBody>
      </p:sp>
    </p:spTree>
    <p:extLst>
      <p:ext uri="{BB962C8B-B14F-4D97-AF65-F5344CB8AC3E}">
        <p14:creationId xmlns:p14="http://schemas.microsoft.com/office/powerpoint/2010/main" val="331449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D3E852-D240-474C-B986-80770BF840BA}"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30152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50F74D-5F06-4D31-A6F9-59179DC03119}"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正方形/長方形 7">
            <a:extLst>
              <a:ext uri="{FF2B5EF4-FFF2-40B4-BE49-F238E27FC236}">
                <a16:creationId xmlns:a16="http://schemas.microsoft.com/office/drawing/2014/main" id="{919A3285-6414-A454-C560-86DDAE16FE2E}"/>
              </a:ext>
            </a:extLst>
          </p:cNvPr>
          <p:cNvSpPr/>
          <p:nvPr userDrawn="1"/>
        </p:nvSpPr>
        <p:spPr>
          <a:xfrm flipV="1">
            <a:off x="0" y="-1933"/>
            <a:ext cx="9906000" cy="330289"/>
          </a:xfrm>
          <a:prstGeom prst="rect">
            <a:avLst/>
          </a:prstGeom>
          <a:solidFill>
            <a:srgbClr val="068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0DF0AC7-91AA-AF48-F668-6E056E4331AF}"/>
              </a:ext>
            </a:extLst>
          </p:cNvPr>
          <p:cNvSpPr/>
          <p:nvPr userDrawn="1"/>
        </p:nvSpPr>
        <p:spPr>
          <a:xfrm>
            <a:off x="304800" y="-36768"/>
            <a:ext cx="1576251" cy="498322"/>
          </a:xfrm>
          <a:prstGeom prst="roundRect">
            <a:avLst>
              <a:gd name="adj" fmla="val 7436"/>
            </a:avLst>
          </a:prstGeom>
          <a:solidFill>
            <a:srgbClr val="3228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353174" y="29830"/>
            <a:ext cx="1458209" cy="365126"/>
          </a:xfrm>
        </p:spPr>
        <p:txBody>
          <a:bodyPr>
            <a:normAutofit/>
          </a:bodyPr>
          <a:lstStyle>
            <a:lvl1pPr>
              <a:defRPr sz="1600" b="1">
                <a:solidFill>
                  <a:schemeClr val="bg1"/>
                </a:solidFill>
                <a:latin typeface="+mn-ea"/>
                <a:ea typeface="+mn-ea"/>
              </a:defRPr>
            </a:lvl1pPr>
          </a:lstStyle>
          <a:p>
            <a:r>
              <a:rPr lang="ja-JP" altLang="en-US" dirty="0"/>
              <a:t>マスター タイトルの書式設定</a:t>
            </a:r>
            <a:endParaRPr lang="en-US" dirty="0"/>
          </a:p>
        </p:txBody>
      </p:sp>
      <p:sp>
        <p:nvSpPr>
          <p:cNvPr id="11" name="テキスト プレースホルダー 10">
            <a:extLst>
              <a:ext uri="{FF2B5EF4-FFF2-40B4-BE49-F238E27FC236}">
                <a16:creationId xmlns:a16="http://schemas.microsoft.com/office/drawing/2014/main" id="{43855C94-9393-E094-E36F-CCFD135380C2}"/>
              </a:ext>
            </a:extLst>
          </p:cNvPr>
          <p:cNvSpPr>
            <a:spLocks noGrp="1"/>
          </p:cNvSpPr>
          <p:nvPr>
            <p:ph type="body" sz="quarter" idx="13"/>
          </p:nvPr>
        </p:nvSpPr>
        <p:spPr>
          <a:xfrm>
            <a:off x="2052706" y="65497"/>
            <a:ext cx="5258752" cy="262859"/>
          </a:xfrm>
        </p:spPr>
        <p:txBody>
          <a:bodyPr>
            <a:normAutofit/>
          </a:bodyPr>
          <a:lstStyle>
            <a:lvl1pPr marL="0" indent="0">
              <a:buNone/>
              <a:defRPr sz="1200" b="1">
                <a:solidFill>
                  <a:schemeClr val="bg1"/>
                </a:solidFill>
                <a:latin typeface="游ゴシック" panose="020B0400000000000000" pitchFamily="50" charset="-128"/>
                <a:ea typeface="游ゴシック" panose="020B0400000000000000" pitchFamily="50" charset="-128"/>
              </a:defRPr>
            </a:lvl1pPr>
          </a:lstStyle>
          <a:p>
            <a:pPr lvl="0"/>
            <a:r>
              <a:rPr kumimoji="1" lang="ja-JP" altLang="en-US" dirty="0"/>
              <a:t>マスター テキストの</a:t>
            </a:r>
          </a:p>
        </p:txBody>
      </p:sp>
      <p:sp>
        <p:nvSpPr>
          <p:cNvPr id="13" name="テキスト プレースホルダー 12">
            <a:extLst>
              <a:ext uri="{FF2B5EF4-FFF2-40B4-BE49-F238E27FC236}">
                <a16:creationId xmlns:a16="http://schemas.microsoft.com/office/drawing/2014/main" id="{66473209-4354-4CA0-B4C7-89621F9BD7C8}"/>
              </a:ext>
            </a:extLst>
          </p:cNvPr>
          <p:cNvSpPr>
            <a:spLocks noGrp="1"/>
          </p:cNvSpPr>
          <p:nvPr>
            <p:ph type="body" sz="quarter" idx="14"/>
          </p:nvPr>
        </p:nvSpPr>
        <p:spPr>
          <a:xfrm>
            <a:off x="2909888" y="1071306"/>
            <a:ext cx="5724524" cy="401638"/>
          </a:xfrm>
        </p:spPr>
        <p:txBody>
          <a:bodyPr/>
          <a:lstStyle/>
          <a:p>
            <a:pPr lvl="0"/>
            <a:r>
              <a:rPr kumimoji="1" lang="ja-JP" altLang="en-US" dirty="0"/>
              <a:t>マスター テキストの書式設定</a:t>
            </a:r>
          </a:p>
        </p:txBody>
      </p:sp>
      <p:sp>
        <p:nvSpPr>
          <p:cNvPr id="7" name="Slide Number Placeholder 6"/>
          <p:cNvSpPr>
            <a:spLocks noGrp="1"/>
          </p:cNvSpPr>
          <p:nvPr>
            <p:ph type="sldNum" sz="quarter" idx="12"/>
          </p:nvPr>
        </p:nvSpPr>
        <p:spPr>
          <a:xfrm>
            <a:off x="7620408" y="14363"/>
            <a:ext cx="2228850" cy="365125"/>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fld id="{F078FD55-E8AE-4517-B77F-1A031FDB4FCE}" type="slidenum">
              <a:rPr kumimoji="1" lang="ja-JP" altLang="en-US" smtClean="0"/>
              <a:pPr/>
              <a:t>‹#›</a:t>
            </a:fld>
            <a:endParaRPr kumimoji="1" lang="ja-JP" altLang="en-US"/>
          </a:p>
        </p:txBody>
      </p:sp>
    </p:spTree>
    <p:extLst>
      <p:ext uri="{BB962C8B-B14F-4D97-AF65-F5344CB8AC3E}">
        <p14:creationId xmlns:p14="http://schemas.microsoft.com/office/powerpoint/2010/main" val="101765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1A9020E-69D0-46BA-9E9E-6DDE5FA25E8A}" type="datetime1">
              <a:rPr kumimoji="1" lang="ja-JP" altLang="en-US" smtClean="0"/>
              <a:t>2026/1/16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360946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3473B5-A7BE-430E-A2C6-248C17E6AD53}" type="datetime1">
              <a:rPr kumimoji="1" lang="ja-JP" altLang="en-US" smtClean="0"/>
              <a:t>2026/1/16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87823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71DE09-F495-4C55-A56C-55B7FFE64951}"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396907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7E06E9-0E99-4B9E-B149-A62FF6CAAD91}" type="datetime1">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108604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A509B7-B103-4857-BB5B-702D9BEC0D36}" type="datetime1">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3654529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6FB0E-A2AB-4F09-8A74-A6ADAB033CEB}" type="datetime1">
              <a:rPr kumimoji="1" lang="ja-JP" altLang="en-US" smtClean="0"/>
              <a:t>2026/1/16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3676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8FD55-E8AE-4517-B77F-1A031FDB4FCE}" type="slidenum">
              <a:rPr kumimoji="1" lang="ja-JP" altLang="en-US" smtClean="0"/>
              <a:t>‹#›</a:t>
            </a:fld>
            <a:endParaRPr kumimoji="1" lang="ja-JP" altLang="en-US"/>
          </a:p>
        </p:txBody>
      </p:sp>
    </p:spTree>
    <p:extLst>
      <p:ext uri="{BB962C8B-B14F-4D97-AF65-F5344CB8AC3E}">
        <p14:creationId xmlns:p14="http://schemas.microsoft.com/office/powerpoint/2010/main" val="3542238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C1209F-DC3C-8AB4-EB4E-FD2881911DC8}"/>
              </a:ext>
            </a:extLst>
          </p:cNvPr>
          <p:cNvSpPr>
            <a:spLocks noGrp="1"/>
          </p:cNvSpPr>
          <p:nvPr>
            <p:ph type="ctrTitle"/>
          </p:nvPr>
        </p:nvSpPr>
        <p:spPr>
          <a:xfrm>
            <a:off x="-513262" y="346929"/>
            <a:ext cx="5466262" cy="447108"/>
          </a:xfrm>
        </p:spPr>
        <p:txBody>
          <a:bodyPr>
            <a:normAutofit/>
          </a:bodyPr>
          <a:lstStyle/>
          <a:p>
            <a:r>
              <a:rPr kumimoji="1" lang="ja-JP" altLang="en-US" sz="1800" b="1" dirty="0">
                <a:latin typeface="+mn-ea"/>
                <a:ea typeface="+mn-ea"/>
              </a:rPr>
              <a:t>デザイン・</a:t>
            </a:r>
            <a:r>
              <a:rPr lang="ja-JP" altLang="en-US" sz="1800" b="1" dirty="0">
                <a:latin typeface="+mn-ea"/>
                <a:ea typeface="+mn-ea"/>
              </a:rPr>
              <a:t>課題概要　制作ルール</a:t>
            </a:r>
            <a:endParaRPr kumimoji="1" lang="ja-JP" altLang="en-US" sz="1800" b="1" dirty="0">
              <a:latin typeface="+mn-ea"/>
              <a:ea typeface="+mn-ea"/>
            </a:endParaRPr>
          </a:p>
        </p:txBody>
      </p:sp>
      <p:sp>
        <p:nvSpPr>
          <p:cNvPr id="7" name="テキスト ボックス 6">
            <a:extLst>
              <a:ext uri="{FF2B5EF4-FFF2-40B4-BE49-F238E27FC236}">
                <a16:creationId xmlns:a16="http://schemas.microsoft.com/office/drawing/2014/main" id="{111D40B5-3728-1FE0-189F-B16A2A73D409}"/>
              </a:ext>
            </a:extLst>
          </p:cNvPr>
          <p:cNvSpPr txBox="1"/>
          <p:nvPr/>
        </p:nvSpPr>
        <p:spPr>
          <a:xfrm>
            <a:off x="451756" y="827296"/>
            <a:ext cx="8752115" cy="2099357"/>
          </a:xfrm>
          <a:prstGeom prst="rect">
            <a:avLst/>
          </a:prstGeom>
          <a:noFill/>
        </p:spPr>
        <p:txBody>
          <a:bodyPr wrap="square">
            <a:spAutoFit/>
          </a:bodyPr>
          <a:lstStyle/>
          <a:p>
            <a:pPr>
              <a:lnSpc>
                <a:spcPct val="150000"/>
              </a:lnSpc>
              <a:buNone/>
            </a:pPr>
            <a:r>
              <a:rPr lang="en-US" altLang="ja-JP" sz="1100" b="1" dirty="0"/>
              <a:t>【</a:t>
            </a:r>
            <a:r>
              <a:rPr lang="ja-JP" altLang="en-US" sz="1100" b="1" dirty="0"/>
              <a:t>本課題の目的</a:t>
            </a:r>
            <a:r>
              <a:rPr lang="en-US" altLang="ja-JP" sz="1100" b="1" dirty="0"/>
              <a:t>】</a:t>
            </a:r>
            <a:endParaRPr lang="ja-JP" altLang="en-US" sz="1100" b="1" dirty="0"/>
          </a:p>
          <a:p>
            <a:pPr>
              <a:lnSpc>
                <a:spcPct val="150000"/>
              </a:lnSpc>
              <a:buNone/>
            </a:pPr>
            <a:r>
              <a:rPr lang="ja-JP" altLang="en-US" sz="1100" dirty="0"/>
              <a:t>本課題は、</a:t>
            </a:r>
            <a:r>
              <a:rPr lang="ja-JP" altLang="en-US" sz="1100" dirty="0">
                <a:solidFill>
                  <a:srgbClr val="FF0000"/>
                </a:solidFill>
              </a:rPr>
              <a:t>過去に弊社が実際に作成した企画書の内容をもとに、提案資料としてのデザイン・資料設計力を確認すること</a:t>
            </a:r>
            <a:r>
              <a:rPr lang="ja-JP" altLang="en-US" sz="1100" dirty="0"/>
              <a:t>を目的としています。</a:t>
            </a:r>
          </a:p>
          <a:p>
            <a:pPr>
              <a:lnSpc>
                <a:spcPct val="150000"/>
              </a:lnSpc>
              <a:buNone/>
            </a:pPr>
            <a:r>
              <a:rPr lang="ja-JP" altLang="en-US" sz="1100" dirty="0"/>
              <a:t>単に見た目を整えることではなく、以下のポイントを重視しています。</a:t>
            </a:r>
          </a:p>
          <a:p>
            <a:pPr marL="285750" indent="-285750">
              <a:lnSpc>
                <a:spcPct val="150000"/>
              </a:lnSpc>
              <a:buFont typeface="Arial" panose="020B0604020202020204" pitchFamily="34" charset="0"/>
              <a:buChar char="•"/>
            </a:pPr>
            <a:r>
              <a:rPr lang="ja-JP" altLang="en-US" sz="1100" dirty="0"/>
              <a:t>情報を整理し、読み手にとって分かりやすい構成になっているか</a:t>
            </a:r>
          </a:p>
          <a:p>
            <a:pPr marL="285750" indent="-285750">
              <a:lnSpc>
                <a:spcPct val="150000"/>
              </a:lnSpc>
              <a:buFont typeface="Arial" panose="020B0604020202020204" pitchFamily="34" charset="0"/>
              <a:buChar char="•"/>
            </a:pPr>
            <a:r>
              <a:rPr lang="ja-JP" altLang="en-US" sz="1100" dirty="0"/>
              <a:t>配色・余白・文字サイズなど、基本的なデザインスキルが適切か</a:t>
            </a:r>
          </a:p>
          <a:p>
            <a:pPr marL="285750" indent="-285750">
              <a:lnSpc>
                <a:spcPct val="150000"/>
              </a:lnSpc>
              <a:buFont typeface="Arial" panose="020B0604020202020204" pitchFamily="34" charset="0"/>
              <a:buChar char="•"/>
            </a:pPr>
            <a:r>
              <a:rPr lang="ja-JP" altLang="en-US" sz="1100" dirty="0"/>
              <a:t>行政・自治体向け資料としての信頼感があるか</a:t>
            </a:r>
          </a:p>
          <a:p>
            <a:pPr marL="285750" indent="-285750">
              <a:lnSpc>
                <a:spcPct val="150000"/>
              </a:lnSpc>
              <a:buFont typeface="Arial" panose="020B0604020202020204" pitchFamily="34" charset="0"/>
              <a:buChar char="•"/>
            </a:pPr>
            <a:r>
              <a:rPr lang="ja-JP" altLang="en-US" sz="1100" dirty="0"/>
              <a:t>弊社が求める資料デザインの方向性と合致しているか</a:t>
            </a:r>
          </a:p>
        </p:txBody>
      </p:sp>
      <p:graphicFrame>
        <p:nvGraphicFramePr>
          <p:cNvPr id="8" name="表 7">
            <a:extLst>
              <a:ext uri="{FF2B5EF4-FFF2-40B4-BE49-F238E27FC236}">
                <a16:creationId xmlns:a16="http://schemas.microsoft.com/office/drawing/2014/main" id="{B9DEF48E-3761-4781-8F9C-F7957BDA0637}"/>
              </a:ext>
            </a:extLst>
          </p:cNvPr>
          <p:cNvGraphicFramePr>
            <a:graphicFrameLocks noGrp="1"/>
          </p:cNvGraphicFramePr>
          <p:nvPr>
            <p:extLst>
              <p:ext uri="{D42A27DB-BD31-4B8C-83A1-F6EECF244321}">
                <p14:modId xmlns:p14="http://schemas.microsoft.com/office/powerpoint/2010/main" val="3490731281"/>
              </p:ext>
            </p:extLst>
          </p:nvPr>
        </p:nvGraphicFramePr>
        <p:xfrm>
          <a:off x="577486" y="3353576"/>
          <a:ext cx="8500654" cy="2994973"/>
        </p:xfrm>
        <a:graphic>
          <a:graphicData uri="http://schemas.openxmlformats.org/drawingml/2006/table">
            <a:tbl>
              <a:tblPr firstRow="1" bandRow="1">
                <a:tableStyleId>{5C22544A-7EE6-4342-B048-85BDC9FD1C3A}</a:tableStyleId>
              </a:tblPr>
              <a:tblGrid>
                <a:gridCol w="1505406">
                  <a:extLst>
                    <a:ext uri="{9D8B030D-6E8A-4147-A177-3AD203B41FA5}">
                      <a16:colId xmlns:a16="http://schemas.microsoft.com/office/drawing/2014/main" val="3423108759"/>
                    </a:ext>
                  </a:extLst>
                </a:gridCol>
                <a:gridCol w="6995248">
                  <a:extLst>
                    <a:ext uri="{9D8B030D-6E8A-4147-A177-3AD203B41FA5}">
                      <a16:colId xmlns:a16="http://schemas.microsoft.com/office/drawing/2014/main" val="3889584481"/>
                    </a:ext>
                  </a:extLst>
                </a:gridCol>
              </a:tblGrid>
              <a:tr h="56618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100" b="1" i="0" dirty="0">
                          <a:solidFill>
                            <a:srgbClr val="0D0D0D"/>
                          </a:solidFill>
                          <a:effectLst/>
                          <a:latin typeface="+mn-ea"/>
                          <a:ea typeface="+mn-ea"/>
                        </a:rPr>
                        <a:t>企画内容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50000"/>
                        </a:lnSpc>
                      </a:pPr>
                      <a:r>
                        <a:rPr lang="ja-JP" altLang="en-US" sz="1100" b="1" i="0" dirty="0">
                          <a:solidFill>
                            <a:srgbClr val="0D0D0D"/>
                          </a:solidFill>
                          <a:effectLst/>
                          <a:latin typeface="+mn-ea"/>
                          <a:ea typeface="+mn-ea"/>
                        </a:rPr>
                        <a:t>○○市公式</a:t>
                      </a:r>
                      <a:r>
                        <a:rPr lang="en-US" altLang="ja-JP" sz="1100" b="1" i="0" dirty="0">
                          <a:solidFill>
                            <a:srgbClr val="0D0D0D"/>
                          </a:solidFill>
                          <a:effectLst/>
                          <a:latin typeface="+mn-ea"/>
                          <a:ea typeface="+mn-ea"/>
                        </a:rPr>
                        <a:t>LINE</a:t>
                      </a:r>
                      <a:r>
                        <a:rPr lang="ja-JP" altLang="en-US" sz="1100" b="1" i="0" dirty="0">
                          <a:solidFill>
                            <a:srgbClr val="0D0D0D"/>
                          </a:solidFill>
                          <a:effectLst/>
                          <a:latin typeface="+mn-ea"/>
                          <a:ea typeface="+mn-ea"/>
                        </a:rPr>
                        <a:t>における</a:t>
                      </a:r>
                      <a:r>
                        <a:rPr lang="en-US" altLang="ja-JP" sz="1100" b="1" i="0" dirty="0">
                          <a:solidFill>
                            <a:srgbClr val="0D0D0D"/>
                          </a:solidFill>
                          <a:effectLst/>
                          <a:latin typeface="+mn-ea"/>
                          <a:ea typeface="+mn-ea"/>
                        </a:rPr>
                        <a:t>PR</a:t>
                      </a:r>
                      <a:r>
                        <a:rPr lang="ja-JP" altLang="en-US" sz="1100" b="1" i="0" dirty="0">
                          <a:solidFill>
                            <a:srgbClr val="0D0D0D"/>
                          </a:solidFill>
                          <a:effectLst/>
                          <a:latin typeface="+mn-ea"/>
                          <a:ea typeface="+mn-ea"/>
                        </a:rPr>
                        <a:t>動画制作業務 </a:t>
                      </a:r>
                      <a:endParaRPr lang="en-US" altLang="ja-JP" sz="1100" b="1" i="0" dirty="0">
                        <a:solidFill>
                          <a:srgbClr val="0D0D0D"/>
                        </a:solidFill>
                        <a:effectLst/>
                        <a:latin typeface="+mn-ea"/>
                        <a:ea typeface="+mn-ea"/>
                      </a:endParaRPr>
                    </a:p>
                    <a:p>
                      <a:pPr>
                        <a:lnSpc>
                          <a:spcPct val="150000"/>
                        </a:lnSpc>
                      </a:pPr>
                      <a:r>
                        <a:rPr lang="ja-JP" altLang="en-US" sz="900" b="0" dirty="0">
                          <a:solidFill>
                            <a:schemeClr val="tx1"/>
                          </a:solidFill>
                          <a:latin typeface="+mn-ea"/>
                          <a:ea typeface="+mn-ea"/>
                        </a:rPr>
                        <a:t>（</a:t>
                      </a:r>
                      <a:r>
                        <a:rPr lang="en-US" altLang="ja-JP" sz="900" b="0" dirty="0">
                          <a:solidFill>
                            <a:schemeClr val="tx1"/>
                          </a:solidFill>
                          <a:latin typeface="+mn-ea"/>
                          <a:ea typeface="+mn-ea"/>
                        </a:rPr>
                        <a:t>※</a:t>
                      </a:r>
                      <a:r>
                        <a:rPr lang="ja-JP" altLang="en-US" sz="900" b="0" dirty="0">
                          <a:solidFill>
                            <a:schemeClr val="tx1"/>
                          </a:solidFill>
                          <a:latin typeface="+mn-ea"/>
                          <a:ea typeface="+mn-ea"/>
                        </a:rPr>
                        <a:t>実際の過去行政向け提案内容の一部です　</a:t>
                      </a:r>
                      <a:r>
                        <a:rPr lang="en-US" altLang="ja-JP" sz="900" b="0" dirty="0">
                          <a:solidFill>
                            <a:schemeClr val="tx1"/>
                          </a:solidFill>
                          <a:latin typeface="+mn-ea"/>
                          <a:ea typeface="+mn-ea"/>
                        </a:rPr>
                        <a:t>※</a:t>
                      </a:r>
                      <a:r>
                        <a:rPr lang="ja-JP" altLang="en-US" sz="900" b="0" dirty="0">
                          <a:solidFill>
                            <a:schemeClr val="tx1"/>
                          </a:solidFill>
                          <a:latin typeface="+mn-ea"/>
                          <a:ea typeface="+mn-ea"/>
                        </a:rPr>
                        <a:t>外部への持ち出しや今後のポートフォリオへの活用はお控えください。）</a:t>
                      </a:r>
                      <a:endParaRPr kumimoji="1" lang="ja-JP" altLang="en-US" sz="1100" b="0" dirty="0">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636310"/>
                  </a:ext>
                </a:extLst>
              </a:tr>
              <a:tr h="58876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100" b="1" i="0" dirty="0">
                          <a:solidFill>
                            <a:srgbClr val="0D0D0D"/>
                          </a:solidFill>
                          <a:effectLst/>
                          <a:latin typeface="+mn-ea"/>
                          <a:ea typeface="+mn-ea"/>
                        </a:rPr>
                        <a:t>目的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nSpc>
                          <a:spcPct val="150000"/>
                        </a:lnSpc>
                      </a:pPr>
                      <a:r>
                        <a:rPr lang="ja-JP" altLang="en-US" sz="1100" dirty="0"/>
                        <a:t>○○市</a:t>
                      </a:r>
                      <a:r>
                        <a:rPr lang="en-US" altLang="ja-JP" sz="1100" dirty="0"/>
                        <a:t>LINE </a:t>
                      </a:r>
                      <a:r>
                        <a:rPr lang="ja-JP" altLang="en-US" sz="1100" dirty="0"/>
                        <a:t>公式アカウントの各機能を </a:t>
                      </a:r>
                      <a:r>
                        <a:rPr lang="en-US" altLang="ja-JP" sz="1100" dirty="0"/>
                        <a:t>PR </a:t>
                      </a:r>
                      <a:r>
                        <a:rPr lang="ja-JP" altLang="en-US" sz="1100" dirty="0"/>
                        <a:t>するショート動画を制作し、改めて 各機能をわかりやすく紹介することで、さらなる活用促進を図るとともに、新規の友だち 獲得につなげる</a:t>
                      </a:r>
                      <a:endParaRPr kumimoji="1" lang="ja-JP" altLang="en-US" sz="1100" b="0" dirty="0">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422059"/>
                  </a:ext>
                </a:extLst>
              </a:tr>
              <a:tr h="18400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100" b="1" i="0" dirty="0">
                          <a:solidFill>
                            <a:srgbClr val="0D0D0D"/>
                          </a:solidFill>
                          <a:effectLst/>
                          <a:latin typeface="+mn-ea"/>
                          <a:ea typeface="+mn-ea"/>
                        </a:rPr>
                        <a:t>制作条件・ルール</a:t>
                      </a:r>
                    </a:p>
                    <a:p>
                      <a:pPr>
                        <a:lnSpc>
                          <a:spcPct val="150000"/>
                        </a:lnSpc>
                      </a:pPr>
                      <a:endParaRPr kumimoji="1" lang="ja-JP" altLang="en-US" sz="1100" dirty="0">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nSpc>
                          <a:spcPct val="150000"/>
                        </a:lnSpc>
                        <a:buFont typeface="Arial" panose="020B0604020202020204" pitchFamily="34" charset="0"/>
                        <a:buChar char="•"/>
                      </a:pPr>
                      <a:r>
                        <a:rPr lang="ja-JP" altLang="en-US" sz="1100" dirty="0">
                          <a:latin typeface="+mn-ea"/>
                          <a:ea typeface="+mn-ea"/>
                        </a:rPr>
                        <a:t>スライド</a:t>
                      </a:r>
                      <a:r>
                        <a:rPr lang="en-US" altLang="ja-JP" sz="1100" dirty="0">
                          <a:latin typeface="+mn-ea"/>
                          <a:ea typeface="+mn-ea"/>
                        </a:rPr>
                        <a:t>5</a:t>
                      </a:r>
                      <a:r>
                        <a:rPr lang="ja-JP" altLang="en-US" sz="1100" dirty="0">
                          <a:latin typeface="+mn-ea"/>
                          <a:ea typeface="+mn-ea"/>
                        </a:rPr>
                        <a:t>～</a:t>
                      </a:r>
                      <a:r>
                        <a:rPr lang="en-US" altLang="ja-JP" sz="1100" dirty="0">
                          <a:latin typeface="+mn-ea"/>
                          <a:ea typeface="+mn-ea"/>
                        </a:rPr>
                        <a:t>8</a:t>
                      </a:r>
                      <a:r>
                        <a:rPr lang="ja-JP" altLang="en-US" sz="1100" dirty="0">
                          <a:latin typeface="+mn-ea"/>
                          <a:ea typeface="+mn-ea"/>
                        </a:rPr>
                        <a:t>の全</a:t>
                      </a:r>
                      <a:r>
                        <a:rPr lang="en-US" altLang="ja-JP" sz="1100" dirty="0">
                          <a:latin typeface="+mn-ea"/>
                          <a:ea typeface="+mn-ea"/>
                        </a:rPr>
                        <a:t>4</a:t>
                      </a:r>
                      <a:r>
                        <a:rPr lang="ja-JP" altLang="en-US" sz="1100" dirty="0">
                          <a:latin typeface="+mn-ea"/>
                          <a:ea typeface="+mn-ea"/>
                        </a:rPr>
                        <a:t>ページの資料を作成</a:t>
                      </a:r>
                      <a:endParaRPr lang="en-US" altLang="ja-JP" sz="1100" dirty="0">
                        <a:latin typeface="+mn-ea"/>
                        <a:ea typeface="+mn-ea"/>
                      </a:endParaRPr>
                    </a:p>
                    <a:p>
                      <a:pPr marL="171450" indent="-171450">
                        <a:lnSpc>
                          <a:spcPct val="150000"/>
                        </a:lnSpc>
                        <a:buFont typeface="Arial" panose="020B0604020202020204" pitchFamily="34" charset="0"/>
                        <a:buChar char="•"/>
                      </a:pPr>
                      <a:r>
                        <a:rPr lang="ja-JP" altLang="en-US" sz="1100" dirty="0">
                          <a:latin typeface="+mn-ea"/>
                          <a:ea typeface="+mn-ea"/>
                        </a:rPr>
                        <a:t>制作時間の目安は </a:t>
                      </a:r>
                      <a:r>
                        <a:rPr lang="en-US" altLang="ja-JP" sz="1100" b="0" dirty="0">
                          <a:latin typeface="+mn-ea"/>
                          <a:ea typeface="+mn-ea"/>
                        </a:rPr>
                        <a:t>4</a:t>
                      </a:r>
                      <a:r>
                        <a:rPr lang="ja-JP" altLang="en-US" sz="1100" b="0" dirty="0">
                          <a:latin typeface="+mn-ea"/>
                          <a:ea typeface="+mn-ea"/>
                        </a:rPr>
                        <a:t>時間以内</a:t>
                      </a:r>
                      <a:endParaRPr lang="ja-JP" altLang="en-US" sz="1100" dirty="0">
                        <a:latin typeface="+mn-ea"/>
                        <a:ea typeface="+mn-ea"/>
                      </a:endParaRPr>
                    </a:p>
                    <a:p>
                      <a:pPr marL="171450" indent="-171450">
                        <a:lnSpc>
                          <a:spcPct val="150000"/>
                        </a:lnSpc>
                        <a:buFont typeface="Arial" panose="020B0604020202020204" pitchFamily="34" charset="0"/>
                        <a:buChar char="•"/>
                      </a:pPr>
                      <a:r>
                        <a:rPr lang="ja-JP" altLang="en-US" sz="1100" dirty="0">
                          <a:latin typeface="+mn-ea"/>
                          <a:ea typeface="+mn-ea"/>
                        </a:rPr>
                        <a:t>フォントサイズは </a:t>
                      </a:r>
                      <a:r>
                        <a:rPr lang="en-US" altLang="ja-JP" sz="1100" b="1" dirty="0">
                          <a:latin typeface="+mn-ea"/>
                          <a:ea typeface="+mn-ea"/>
                        </a:rPr>
                        <a:t>10.5pt</a:t>
                      </a:r>
                      <a:r>
                        <a:rPr lang="ja-JP" altLang="en-US" sz="1100" b="1" dirty="0">
                          <a:latin typeface="+mn-ea"/>
                          <a:ea typeface="+mn-ea"/>
                        </a:rPr>
                        <a:t>以上</a:t>
                      </a:r>
                      <a:r>
                        <a:rPr lang="ja-JP" altLang="en-US" sz="1100" dirty="0">
                          <a:latin typeface="+mn-ea"/>
                          <a:ea typeface="+mn-ea"/>
                        </a:rPr>
                        <a:t> を使用（最大で</a:t>
                      </a:r>
                      <a:r>
                        <a:rPr lang="en-US" altLang="ja-JP" sz="1100" dirty="0">
                          <a:latin typeface="+mn-ea"/>
                          <a:ea typeface="+mn-ea"/>
                        </a:rPr>
                        <a:t>16pt</a:t>
                      </a:r>
                      <a:r>
                        <a:rPr lang="ja-JP" altLang="en-US" sz="1100" dirty="0">
                          <a:latin typeface="+mn-ea"/>
                          <a:ea typeface="+mn-ea"/>
                        </a:rPr>
                        <a:t>程度）</a:t>
                      </a:r>
                    </a:p>
                    <a:p>
                      <a:pPr marL="171450" indent="-171450">
                        <a:lnSpc>
                          <a:spcPct val="150000"/>
                        </a:lnSpc>
                        <a:buFont typeface="Arial" panose="020B0604020202020204" pitchFamily="34" charset="0"/>
                        <a:buChar char="•"/>
                      </a:pPr>
                      <a:r>
                        <a:rPr lang="ja-JP" altLang="en-US" sz="1100" dirty="0">
                          <a:latin typeface="+mn-ea"/>
                          <a:ea typeface="+mn-ea"/>
                        </a:rPr>
                        <a:t>スライドマスターは </a:t>
                      </a:r>
                      <a:r>
                        <a:rPr lang="ja-JP" altLang="en-US" sz="1100" b="1" dirty="0">
                          <a:latin typeface="+mn-ea"/>
                          <a:ea typeface="+mn-ea"/>
                        </a:rPr>
                        <a:t>変更不可</a:t>
                      </a:r>
                      <a:r>
                        <a:rPr lang="ja-JP" altLang="en-US" sz="1100" dirty="0">
                          <a:latin typeface="+mn-ea"/>
                          <a:ea typeface="+mn-ea"/>
                        </a:rPr>
                        <a:t> とします</a:t>
                      </a:r>
                    </a:p>
                    <a:p>
                      <a:pPr marL="171450" indent="-171450">
                        <a:lnSpc>
                          <a:spcPct val="150000"/>
                        </a:lnSpc>
                        <a:buFont typeface="Arial" panose="020B0604020202020204" pitchFamily="34" charset="0"/>
                        <a:buChar char="•"/>
                      </a:pPr>
                      <a:r>
                        <a:rPr lang="ja-JP" altLang="en-US" sz="1100" dirty="0">
                          <a:latin typeface="+mn-ea"/>
                          <a:ea typeface="+mn-ea"/>
                        </a:rPr>
                        <a:t>提供するテキストは </a:t>
                      </a:r>
                      <a:r>
                        <a:rPr lang="ja-JP" altLang="en-US" sz="1100" b="1" dirty="0">
                          <a:latin typeface="+mn-ea"/>
                          <a:ea typeface="+mn-ea"/>
                        </a:rPr>
                        <a:t>削除・要約せず、基本はそのまま使用</a:t>
                      </a:r>
                      <a:r>
                        <a:rPr lang="ja-JP" altLang="en-US" sz="1100" dirty="0">
                          <a:latin typeface="+mn-ea"/>
                          <a:ea typeface="+mn-ea"/>
                        </a:rPr>
                        <a:t>してください　</a:t>
                      </a:r>
                      <a:endParaRPr lang="en-US" altLang="ja-JP" sz="1100" dirty="0">
                        <a:latin typeface="+mn-ea"/>
                        <a:ea typeface="+mn-ea"/>
                      </a:endParaRPr>
                    </a:p>
                    <a:p>
                      <a:pPr marL="0" indent="0">
                        <a:lnSpc>
                          <a:spcPct val="150000"/>
                        </a:lnSpc>
                        <a:buFont typeface="Arial" panose="020B0604020202020204" pitchFamily="34" charset="0"/>
                        <a:buNone/>
                      </a:pPr>
                      <a:r>
                        <a:rPr lang="ja-JP" altLang="en-US" sz="900" dirty="0">
                          <a:latin typeface="+mn-ea"/>
                          <a:ea typeface="+mn-ea"/>
                        </a:rPr>
                        <a:t>　</a:t>
                      </a:r>
                      <a:r>
                        <a:rPr lang="en-US" altLang="ja-JP" sz="900" dirty="0">
                          <a:latin typeface="+mn-ea"/>
                          <a:ea typeface="+mn-ea"/>
                        </a:rPr>
                        <a:t>※</a:t>
                      </a:r>
                      <a:r>
                        <a:rPr lang="ja-JP" altLang="en-US" sz="900" dirty="0">
                          <a:latin typeface="+mn-ea"/>
                          <a:ea typeface="+mn-ea"/>
                        </a:rPr>
                        <a:t>「このように」や「だから」等は必要に応じて削除（マークで表現）や付け足すのは</a:t>
                      </a:r>
                      <a:r>
                        <a:rPr lang="en-US" altLang="ja-JP" sz="900" dirty="0">
                          <a:latin typeface="+mn-ea"/>
                          <a:ea typeface="+mn-ea"/>
                        </a:rPr>
                        <a:t>OK</a:t>
                      </a:r>
                      <a:r>
                        <a:rPr lang="ja-JP" altLang="en-US" sz="900" dirty="0">
                          <a:latin typeface="+mn-ea"/>
                          <a:ea typeface="+mn-ea"/>
                        </a:rPr>
                        <a:t>です　</a:t>
                      </a:r>
                    </a:p>
                    <a:p>
                      <a:pPr marL="171450" indent="-171450">
                        <a:lnSpc>
                          <a:spcPct val="150000"/>
                        </a:lnSpc>
                        <a:buFont typeface="Arial" panose="020B0604020202020204" pitchFamily="34" charset="0"/>
                        <a:buChar char="•"/>
                      </a:pPr>
                      <a:r>
                        <a:rPr lang="ja-JP" altLang="en-US" sz="1100" dirty="0">
                          <a:latin typeface="+mn-ea"/>
                          <a:ea typeface="+mn-ea"/>
                        </a:rPr>
                        <a:t>必要に応じて、</a:t>
                      </a:r>
                      <a:r>
                        <a:rPr lang="ja-JP" altLang="en-US" sz="1100" b="1" dirty="0">
                          <a:latin typeface="+mn-ea"/>
                          <a:ea typeface="+mn-ea"/>
                        </a:rPr>
                        <a:t>写真またはイラストを必ず</a:t>
                      </a:r>
                      <a:r>
                        <a:rPr lang="en-US" altLang="ja-JP" sz="1100" b="1" dirty="0">
                          <a:latin typeface="+mn-ea"/>
                          <a:ea typeface="+mn-ea"/>
                        </a:rPr>
                        <a:t>1</a:t>
                      </a:r>
                      <a:r>
                        <a:rPr lang="ja-JP" altLang="en-US" sz="1100" b="1" dirty="0">
                          <a:latin typeface="+mn-ea"/>
                          <a:ea typeface="+mn-ea"/>
                        </a:rPr>
                        <a:t>点以上使用</a:t>
                      </a:r>
                      <a:r>
                        <a:rPr lang="ja-JP" altLang="en-US" sz="1100" dirty="0">
                          <a:latin typeface="+mn-ea"/>
                          <a:ea typeface="+mn-ea"/>
                        </a:rPr>
                        <a:t>してください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575045"/>
                  </a:ext>
                </a:extLst>
              </a:tr>
            </a:tbl>
          </a:graphicData>
        </a:graphic>
      </p:graphicFrame>
      <p:sp>
        <p:nvSpPr>
          <p:cNvPr id="9" name="テキスト ボックス 8">
            <a:extLst>
              <a:ext uri="{FF2B5EF4-FFF2-40B4-BE49-F238E27FC236}">
                <a16:creationId xmlns:a16="http://schemas.microsoft.com/office/drawing/2014/main" id="{48DEE057-E140-4A2C-84B8-82224C3B9AAD}"/>
              </a:ext>
            </a:extLst>
          </p:cNvPr>
          <p:cNvSpPr txBox="1"/>
          <p:nvPr/>
        </p:nvSpPr>
        <p:spPr>
          <a:xfrm>
            <a:off x="451756" y="2979301"/>
            <a:ext cx="844733" cy="321627"/>
          </a:xfrm>
          <a:prstGeom prst="rect">
            <a:avLst/>
          </a:prstGeom>
          <a:noFill/>
        </p:spPr>
        <p:txBody>
          <a:bodyPr wrap="square">
            <a:spAutoFit/>
          </a:bodyPr>
          <a:lstStyle/>
          <a:p>
            <a:pPr>
              <a:lnSpc>
                <a:spcPct val="150000"/>
              </a:lnSpc>
              <a:buNone/>
            </a:pPr>
            <a:r>
              <a:rPr lang="en-US" altLang="ja-JP" sz="1100" b="1" dirty="0"/>
              <a:t>【</a:t>
            </a:r>
            <a:r>
              <a:rPr lang="ja-JP" altLang="en-US" sz="1100" b="1" dirty="0"/>
              <a:t>概要</a:t>
            </a:r>
            <a:r>
              <a:rPr lang="en-US" altLang="ja-JP" sz="1100" b="1" dirty="0"/>
              <a:t>】</a:t>
            </a:r>
            <a:endParaRPr lang="ja-JP" altLang="en-US" sz="1100" dirty="0"/>
          </a:p>
        </p:txBody>
      </p:sp>
      <p:sp>
        <p:nvSpPr>
          <p:cNvPr id="10" name="正方形/長方形 9">
            <a:extLst>
              <a:ext uri="{FF2B5EF4-FFF2-40B4-BE49-F238E27FC236}">
                <a16:creationId xmlns:a16="http://schemas.microsoft.com/office/drawing/2014/main" id="{460D86B7-0935-AB6E-D559-1F39F1B9DACC}"/>
              </a:ext>
            </a:extLst>
          </p:cNvPr>
          <p:cNvSpPr/>
          <p:nvPr/>
        </p:nvSpPr>
        <p:spPr>
          <a:xfrm>
            <a:off x="0" y="0"/>
            <a:ext cx="3622766"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a:t>
            </a:r>
            <a:r>
              <a:rPr kumimoji="1" lang="ja-JP" altLang="en-US" sz="1100" b="1" dirty="0"/>
              <a:t>概要書</a:t>
            </a:r>
            <a:r>
              <a:rPr kumimoji="1" lang="en-US" altLang="ja-JP" sz="1100" b="1" dirty="0"/>
              <a:t>】</a:t>
            </a:r>
            <a:r>
              <a:rPr kumimoji="1" lang="ja-JP" altLang="en-US" sz="1100" b="1" dirty="0"/>
              <a:t>本ページは作成ページには含まれません</a:t>
            </a:r>
          </a:p>
        </p:txBody>
      </p:sp>
    </p:spTree>
    <p:extLst>
      <p:ext uri="{BB962C8B-B14F-4D97-AF65-F5344CB8AC3E}">
        <p14:creationId xmlns:p14="http://schemas.microsoft.com/office/powerpoint/2010/main" val="18111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EE6046-01B2-3E60-5920-BB68BB959309}"/>
              </a:ext>
            </a:extLst>
          </p:cNvPr>
          <p:cNvSpPr>
            <a:spLocks noGrp="1"/>
          </p:cNvSpPr>
          <p:nvPr>
            <p:ph type="sldNum" sz="quarter" idx="12"/>
          </p:nvPr>
        </p:nvSpPr>
        <p:spPr/>
        <p:txBody>
          <a:bodyPr/>
          <a:lstStyle/>
          <a:p>
            <a:fld id="{F078FD55-E8AE-4517-B77F-1A031FDB4FCE}" type="slidenum">
              <a:rPr kumimoji="1" lang="ja-JP" altLang="en-US" smtClean="0"/>
              <a:t>1</a:t>
            </a:fld>
            <a:endParaRPr kumimoji="1" lang="ja-JP" altLang="en-US"/>
          </a:p>
        </p:txBody>
      </p:sp>
      <p:graphicFrame>
        <p:nvGraphicFramePr>
          <p:cNvPr id="4" name="表 3">
            <a:extLst>
              <a:ext uri="{FF2B5EF4-FFF2-40B4-BE49-F238E27FC236}">
                <a16:creationId xmlns:a16="http://schemas.microsoft.com/office/drawing/2014/main" id="{03EAF05F-3180-DBF0-5D2D-24F055B18319}"/>
              </a:ext>
            </a:extLst>
          </p:cNvPr>
          <p:cNvGraphicFramePr>
            <a:graphicFrameLocks noGrp="1"/>
          </p:cNvGraphicFramePr>
          <p:nvPr>
            <p:extLst>
              <p:ext uri="{D42A27DB-BD31-4B8C-83A1-F6EECF244321}">
                <p14:modId xmlns:p14="http://schemas.microsoft.com/office/powerpoint/2010/main" val="3053516581"/>
              </p:ext>
            </p:extLst>
          </p:nvPr>
        </p:nvGraphicFramePr>
        <p:xfrm>
          <a:off x="517750" y="905691"/>
          <a:ext cx="8870499" cy="5442115"/>
        </p:xfrm>
        <a:graphic>
          <a:graphicData uri="http://schemas.openxmlformats.org/drawingml/2006/table">
            <a:tbl>
              <a:tblPr firstRow="1" bandRow="1">
                <a:tableStyleId>{5C22544A-7EE6-4342-B048-85BDC9FD1C3A}</a:tableStyleId>
              </a:tblPr>
              <a:tblGrid>
                <a:gridCol w="406299">
                  <a:extLst>
                    <a:ext uri="{9D8B030D-6E8A-4147-A177-3AD203B41FA5}">
                      <a16:colId xmlns:a16="http://schemas.microsoft.com/office/drawing/2014/main" val="3423108759"/>
                    </a:ext>
                  </a:extLst>
                </a:gridCol>
                <a:gridCol w="1138886">
                  <a:extLst>
                    <a:ext uri="{9D8B030D-6E8A-4147-A177-3AD203B41FA5}">
                      <a16:colId xmlns:a16="http://schemas.microsoft.com/office/drawing/2014/main" val="3238985840"/>
                    </a:ext>
                  </a:extLst>
                </a:gridCol>
                <a:gridCol w="2709362">
                  <a:extLst>
                    <a:ext uri="{9D8B030D-6E8A-4147-A177-3AD203B41FA5}">
                      <a16:colId xmlns:a16="http://schemas.microsoft.com/office/drawing/2014/main" val="3849399018"/>
                    </a:ext>
                  </a:extLst>
                </a:gridCol>
                <a:gridCol w="4615952">
                  <a:extLst>
                    <a:ext uri="{9D8B030D-6E8A-4147-A177-3AD203B41FA5}">
                      <a16:colId xmlns:a16="http://schemas.microsoft.com/office/drawing/2014/main" val="833044323"/>
                    </a:ext>
                  </a:extLst>
                </a:gridCol>
              </a:tblGrid>
              <a:tr h="44075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lang="ja-JP" altLang="en-US" sz="1100" b="1" i="0" dirty="0">
                        <a:solidFill>
                          <a:schemeClr val="tx1"/>
                        </a:solidFill>
                        <a:effectLst/>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kumimoji="1" lang="ja-JP" altLang="en-US" sz="1100" b="1" dirty="0">
                          <a:solidFill>
                            <a:schemeClr val="tx1"/>
                          </a:solidFill>
                          <a:latin typeface="+mn-ea"/>
                          <a:ea typeface="+mn-ea"/>
                        </a:rPr>
                        <a:t>課題部分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kumimoji="1" lang="ja-JP" altLang="en-US" sz="1100" b="1" dirty="0">
                          <a:solidFill>
                            <a:schemeClr val="tx1"/>
                          </a:solidFill>
                          <a:latin typeface="+mn-ea"/>
                          <a:ea typeface="+mn-ea"/>
                        </a:rPr>
                        <a:t>大項目</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50000"/>
                        </a:lnSpc>
                      </a:pPr>
                      <a:r>
                        <a:rPr kumimoji="1" lang="ja-JP" altLang="en-US" sz="1100" b="1">
                          <a:solidFill>
                            <a:schemeClr val="tx1"/>
                          </a:solidFill>
                          <a:latin typeface="+mn-ea"/>
                          <a:ea typeface="+mn-ea"/>
                        </a:rPr>
                        <a:t>小項目</a:t>
                      </a:r>
                      <a:endParaRPr kumimoji="1" lang="ja-JP" altLang="en-US"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21069210"/>
                  </a:ext>
                </a:extLst>
              </a:tr>
              <a:tr h="759045">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1100" b="1" i="0" dirty="0">
                          <a:solidFill>
                            <a:schemeClr val="tx1"/>
                          </a:solidFill>
                          <a:effectLst/>
                          <a:latin typeface="+mn-ea"/>
                          <a:ea typeface="+mn-ea"/>
                        </a:rPr>
                        <a:t>1</a:t>
                      </a:r>
                      <a:endParaRPr lang="ja-JP" altLang="en-US" sz="1100" b="1" i="0" dirty="0">
                        <a:solidFill>
                          <a:schemeClr val="tx1"/>
                        </a:solidFill>
                        <a:effectLst/>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100" b="0" dirty="0">
                          <a:solidFill>
                            <a:schemeClr val="tx1"/>
                          </a:solidFill>
                          <a:latin typeface="+mn-ea"/>
                          <a:ea typeface="+mn-ea"/>
                        </a:rPr>
                        <a:t>ー</a:t>
                      </a:r>
                    </a:p>
                    <a:p>
                      <a:pPr algn="ctr">
                        <a:lnSpc>
                          <a:spcPct val="150000"/>
                        </a:lnSpc>
                      </a:pPr>
                      <a:endParaRPr kumimoji="1" lang="ja-JP" altLang="en-US" sz="1100" b="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100" b="0" dirty="0">
                          <a:solidFill>
                            <a:schemeClr val="tx1"/>
                          </a:solidFill>
                          <a:latin typeface="+mn-ea"/>
                          <a:ea typeface="+mn-ea"/>
                        </a:rPr>
                        <a:t>本スライド　スライドの構成説明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100" b="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636310"/>
                  </a:ext>
                </a:extLst>
              </a:tr>
              <a:tr h="424694">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1100" b="1" i="0" dirty="0">
                          <a:solidFill>
                            <a:schemeClr val="tx1"/>
                          </a:solidFill>
                          <a:effectLst/>
                          <a:latin typeface="+mn-ea"/>
                          <a:ea typeface="+mn-ea"/>
                        </a:rPr>
                        <a:t>2</a:t>
                      </a:r>
                      <a:endParaRPr lang="ja-JP" altLang="en-US" sz="1100" b="1" i="0" dirty="0">
                        <a:solidFill>
                          <a:schemeClr val="tx1"/>
                        </a:solidFill>
                        <a:effectLst/>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ja-JP" altLang="en-US" sz="1100" b="0" dirty="0">
                          <a:solidFill>
                            <a:schemeClr val="tx1"/>
                          </a:solidFill>
                          <a:latin typeface="+mn-ea"/>
                          <a:ea typeface="+mn-ea"/>
                        </a:rPr>
                        <a:t>ー</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1100" b="0" dirty="0">
                          <a:solidFill>
                            <a:schemeClr val="tx1"/>
                          </a:solidFill>
                          <a:latin typeface="+mn-ea"/>
                          <a:ea typeface="+mn-ea"/>
                        </a:rPr>
                        <a:t>表紙</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1100" b="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422059"/>
                  </a:ext>
                </a:extLst>
              </a:tr>
              <a:tr h="629893">
                <a:tc>
                  <a:txBody>
                    <a:bodyPr/>
                    <a:lstStyle/>
                    <a:p>
                      <a:pPr algn="ctr">
                        <a:lnSpc>
                          <a:spcPct val="150000"/>
                        </a:lnSpc>
                      </a:pPr>
                      <a:r>
                        <a:rPr kumimoji="1" lang="en-US" altLang="ja-JP" sz="1100" dirty="0">
                          <a:solidFill>
                            <a:schemeClr val="tx1"/>
                          </a:solidFill>
                          <a:latin typeface="+mn-ea"/>
                          <a:ea typeface="+mn-ea"/>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0" indent="0" algn="ctr">
                        <a:lnSpc>
                          <a:spcPct val="150000"/>
                        </a:lnSpc>
                        <a:buFont typeface="Arial" panose="020B0604020202020204" pitchFamily="34" charset="0"/>
                        <a:buNone/>
                      </a:pPr>
                      <a:r>
                        <a:rPr lang="ja-JP" altLang="en-US" sz="1100" dirty="0">
                          <a:solidFill>
                            <a:schemeClr val="tx1"/>
                          </a:solidFill>
                          <a:latin typeface="+mn-ea"/>
                          <a:ea typeface="+mn-ea"/>
                        </a:rPr>
                        <a:t>参考</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marL="0" indent="0" algn="ctr">
                        <a:lnSpc>
                          <a:spcPct val="150000"/>
                        </a:lnSpc>
                        <a:buFont typeface="Arial" panose="020B0604020202020204" pitchFamily="34" charset="0"/>
                        <a:buNone/>
                      </a:pPr>
                      <a:r>
                        <a:rPr lang="ja-JP" altLang="en-US" sz="1100" dirty="0">
                          <a:solidFill>
                            <a:schemeClr val="tx1"/>
                          </a:solidFill>
                          <a:latin typeface="+mn-ea"/>
                          <a:ea typeface="+mn-ea"/>
                        </a:rPr>
                        <a:t>はじめに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lnSpc>
                          <a:spcPct val="150000"/>
                        </a:lnSpc>
                        <a:buFont typeface="Arial" panose="020B0604020202020204" pitchFamily="34" charset="0"/>
                        <a:buNone/>
                      </a:pPr>
                      <a:r>
                        <a:rPr lang="ja-JP" altLang="en-US" sz="1100" dirty="0">
                          <a:solidFill>
                            <a:schemeClr val="tx1"/>
                          </a:solidFill>
                          <a:latin typeface="+mn-ea"/>
                          <a:ea typeface="+mn-ea"/>
                        </a:rPr>
                        <a:t>類似業務実績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8575045"/>
                  </a:ext>
                </a:extLst>
              </a:tr>
              <a:tr h="539595">
                <a:tc>
                  <a:txBody>
                    <a:bodyPr/>
                    <a:lstStyle/>
                    <a:p>
                      <a:pPr algn="ctr">
                        <a:lnSpc>
                          <a:spcPct val="150000"/>
                        </a:lnSpc>
                      </a:pPr>
                      <a:r>
                        <a:rPr kumimoji="1" lang="en-US" altLang="ja-JP" sz="1100" dirty="0">
                          <a:solidFill>
                            <a:schemeClr val="tx1"/>
                          </a:solidFill>
                          <a:latin typeface="+mn-ea"/>
                          <a:ea typeface="+mn-ea"/>
                        </a:rPr>
                        <a:t>4</a:t>
                      </a:r>
                      <a:endParaRPr kumimoji="1" lang="ja-JP" altLang="en-US" sz="1100"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2">
                  <a:txBody>
                    <a:bodyPr/>
                    <a:lstStyle/>
                    <a:p>
                      <a:pPr marL="0" indent="0" algn="ctr">
                        <a:lnSpc>
                          <a:spcPct val="150000"/>
                        </a:lnSpc>
                        <a:buFont typeface="Arial" panose="020B0604020202020204" pitchFamily="34" charset="0"/>
                        <a:buNone/>
                      </a:pPr>
                      <a:r>
                        <a:rPr lang="ja-JP" altLang="en-US" sz="1100" dirty="0">
                          <a:solidFill>
                            <a:schemeClr val="tx1"/>
                          </a:solidFill>
                          <a:latin typeface="+mn-ea"/>
                          <a:ea typeface="+mn-ea"/>
                        </a:rPr>
                        <a:t>スライド３の完成データ例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4201471545"/>
                  </a:ext>
                </a:extLst>
              </a:tr>
              <a:tr h="758455">
                <a:tc>
                  <a:txBody>
                    <a:bodyPr/>
                    <a:lstStyle/>
                    <a:p>
                      <a:pPr algn="ctr">
                        <a:lnSpc>
                          <a:spcPct val="150000"/>
                        </a:lnSpc>
                      </a:pPr>
                      <a:r>
                        <a:rPr kumimoji="1" lang="en-US" altLang="ja-JP" sz="1100" dirty="0">
                          <a:solidFill>
                            <a:schemeClr val="tx1"/>
                          </a:solidFill>
                          <a:latin typeface="+mn-ea"/>
                          <a:ea typeface="+mn-ea"/>
                        </a:rPr>
                        <a:t>5</a:t>
                      </a:r>
                      <a:endParaRPr kumimoji="1" lang="ja-JP" altLang="en-US" sz="1100" dirty="0">
                        <a:solidFill>
                          <a:schemeClr val="tx1"/>
                        </a:solidFill>
                        <a:latin typeface="+mn-ea"/>
                        <a:ea typeface="+mn-ea"/>
                      </a:endParaRPr>
                    </a:p>
                  </a:txBody>
                  <a:tcPr anchor="ctr">
                    <a:lnL w="38100" cap="flat" cmpd="sng" algn="ctr">
                      <a:solidFill>
                        <a:schemeClr val="accent2"/>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lnSpc>
                          <a:spcPct val="150000"/>
                        </a:lnSpc>
                        <a:buFont typeface="Arial" panose="020B0604020202020204" pitchFamily="34" charset="0"/>
                        <a:buNone/>
                      </a:pPr>
                      <a:r>
                        <a:rPr lang="ja-JP" altLang="en-US" sz="1100" b="1" dirty="0">
                          <a:solidFill>
                            <a:schemeClr val="tx1"/>
                          </a:solidFill>
                          <a:latin typeface="+mn-ea"/>
                          <a:ea typeface="+mn-ea"/>
                        </a:rPr>
                        <a:t>課題ページ①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4">
                  <a:txBody>
                    <a:body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n-ea"/>
                          <a:ea typeface="+mn-ea"/>
                        </a:rPr>
                        <a:t>動画制作</a:t>
                      </a:r>
                      <a:endParaRPr kumimoji="1" lang="en-US" altLang="ja-JP" sz="1100" b="1" dirty="0">
                        <a:solidFill>
                          <a:schemeClr val="tx1"/>
                        </a:solidFill>
                        <a:latin typeface="+mn-ea"/>
                        <a:ea typeface="+mn-ea"/>
                      </a:endParaRPr>
                    </a:p>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1" lang="ja-JP" altLang="en-US"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100" b="1">
                          <a:solidFill>
                            <a:schemeClr val="tx1"/>
                          </a:solidFill>
                          <a:latin typeface="+mn-ea"/>
                          <a:ea typeface="+mn-ea"/>
                        </a:rPr>
                        <a:t>事業理解と基本方針</a:t>
                      </a:r>
                      <a:endParaRPr kumimoji="1" lang="en-US" altLang="ja-JP" sz="1100" b="1">
                        <a:solidFill>
                          <a:schemeClr val="tx1"/>
                        </a:solidFill>
                        <a:latin typeface="+mn-ea"/>
                        <a:ea typeface="+mn-ea"/>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1" lang="ja-JP" altLang="en-US" sz="1100" b="1">
                          <a:solidFill>
                            <a:schemeClr val="tx1"/>
                          </a:solidFill>
                          <a:latin typeface="+mn-ea"/>
                          <a:ea typeface="+mn-ea"/>
                        </a:rPr>
                        <a:t>（１）誰が見てもわかりやすく伝える工夫</a:t>
                      </a:r>
                      <a:endParaRPr kumimoji="1" lang="ja-JP" altLang="en-US"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6744427"/>
                  </a:ext>
                </a:extLst>
              </a:tr>
              <a:tr h="629893">
                <a:tc>
                  <a:txBody>
                    <a:bodyPr/>
                    <a:lstStyle/>
                    <a:p>
                      <a:pPr algn="ctr">
                        <a:lnSpc>
                          <a:spcPct val="150000"/>
                        </a:lnSpc>
                      </a:pPr>
                      <a:r>
                        <a:rPr kumimoji="1" lang="en-US" altLang="ja-JP" sz="1100" dirty="0">
                          <a:solidFill>
                            <a:schemeClr val="tx1"/>
                          </a:solidFill>
                          <a:latin typeface="+mn-ea"/>
                          <a:ea typeface="+mn-ea"/>
                        </a:rPr>
                        <a:t>6</a:t>
                      </a:r>
                      <a:endParaRPr kumimoji="1" lang="ja-JP" altLang="en-US" sz="1100" dirty="0">
                        <a:solidFill>
                          <a:schemeClr val="tx1"/>
                        </a:solidFill>
                        <a:latin typeface="+mn-ea"/>
                        <a:ea typeface="+mn-ea"/>
                      </a:endParaRPr>
                    </a:p>
                  </a:txBody>
                  <a:tcPr anchor="ctr">
                    <a:lnL w="38100" cap="flat" cmpd="sng" algn="ctr">
                      <a:solidFill>
                        <a:schemeClr val="accent2"/>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lnSpc>
                          <a:spcPct val="150000"/>
                        </a:lnSpc>
                        <a:buFont typeface="Arial" panose="020B0604020202020204" pitchFamily="34" charset="0"/>
                        <a:buNone/>
                      </a:pPr>
                      <a:r>
                        <a:rPr lang="ja-JP" altLang="en-US" sz="1100" b="1" dirty="0">
                          <a:solidFill>
                            <a:schemeClr val="tx1"/>
                          </a:solidFill>
                          <a:latin typeface="+mn-ea"/>
                          <a:ea typeface="+mn-ea"/>
                        </a:rPr>
                        <a:t>課題ページ②</a:t>
                      </a:r>
                      <a:endParaRPr lang="en-US" altLang="ja-JP"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lgn="l">
                        <a:lnSpc>
                          <a:spcPct val="150000"/>
                        </a:lnSpc>
                        <a:buFont typeface="Arial" panose="020B0604020202020204" pitchFamily="34" charset="0"/>
                        <a:buChar char="•"/>
                      </a:pPr>
                      <a:endParaRPr lang="ja-JP" altLang="en-US"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b="1" dirty="0">
                          <a:solidFill>
                            <a:schemeClr val="tx1"/>
                          </a:solidFill>
                          <a:latin typeface="+mn-ea"/>
                          <a:ea typeface="+mn-ea"/>
                        </a:rPr>
                        <a:t>（２）市政に関心がない人でも最後まで見たくなる工夫</a:t>
                      </a:r>
                      <a:endParaRPr kumimoji="1" lang="ja-JP" altLang="en-US" dirty="0"/>
                    </a:p>
                  </a:txBody>
                  <a:tcPr anchor="ctr">
                    <a:lnL w="635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7787407"/>
                  </a:ext>
                </a:extLst>
              </a:tr>
              <a:tr h="629893">
                <a:tc>
                  <a:txBody>
                    <a:bodyPr/>
                    <a:lstStyle/>
                    <a:p>
                      <a:pPr algn="ctr">
                        <a:lnSpc>
                          <a:spcPct val="150000"/>
                        </a:lnSpc>
                      </a:pPr>
                      <a:r>
                        <a:rPr kumimoji="1" lang="en-US" altLang="ja-JP" sz="1100" dirty="0">
                          <a:solidFill>
                            <a:schemeClr val="tx1"/>
                          </a:solidFill>
                          <a:latin typeface="+mn-ea"/>
                          <a:ea typeface="+mn-ea"/>
                        </a:rPr>
                        <a:t>7</a:t>
                      </a:r>
                      <a:endParaRPr kumimoji="1" lang="ja-JP" altLang="en-US" sz="1100" dirty="0">
                        <a:solidFill>
                          <a:schemeClr val="tx1"/>
                        </a:solidFill>
                        <a:latin typeface="+mn-ea"/>
                        <a:ea typeface="+mn-ea"/>
                      </a:endParaRPr>
                    </a:p>
                  </a:txBody>
                  <a:tcPr anchor="ctr">
                    <a:lnL w="38100" cap="flat" cmpd="sng" algn="ctr">
                      <a:solidFill>
                        <a:schemeClr val="accent2"/>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ctr">
                        <a:lnSpc>
                          <a:spcPct val="150000"/>
                        </a:lnSpc>
                        <a:buFont typeface="Arial" panose="020B0604020202020204" pitchFamily="34" charset="0"/>
                        <a:buNone/>
                      </a:pPr>
                      <a:r>
                        <a:rPr lang="ja-JP" altLang="en-US" sz="1100" b="1" dirty="0">
                          <a:solidFill>
                            <a:schemeClr val="tx1"/>
                          </a:solidFill>
                          <a:latin typeface="+mn-ea"/>
                          <a:ea typeface="+mn-ea"/>
                        </a:rPr>
                        <a:t>課題ページ③</a:t>
                      </a:r>
                      <a:endParaRPr lang="en-US" altLang="ja-JP"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indent="-171450" algn="l">
                        <a:lnSpc>
                          <a:spcPct val="150000"/>
                        </a:lnSpc>
                        <a:buFont typeface="Arial" panose="020B0604020202020204" pitchFamily="34" charset="0"/>
                        <a:buChar char="•"/>
                      </a:pPr>
                      <a:endParaRPr lang="ja-JP" altLang="en-US"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b="1" dirty="0">
                          <a:solidFill>
                            <a:schemeClr val="tx1"/>
                          </a:solidFill>
                        </a:rPr>
                        <a:t>（３）複数のテーマで制作することを想定したうえで、全体コンセプト・方向性が示されているか</a:t>
                      </a:r>
                      <a:endParaRPr kumimoji="1" lang="ja-JP" altLang="en-US" dirty="0"/>
                    </a:p>
                  </a:txBody>
                  <a:tcPr anchor="ctr">
                    <a:lnL w="635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9827898"/>
                  </a:ext>
                </a:extLst>
              </a:tr>
              <a:tr h="629893">
                <a:tc>
                  <a:txBody>
                    <a:bodyPr/>
                    <a:lstStyle/>
                    <a:p>
                      <a:pPr algn="ctr">
                        <a:lnSpc>
                          <a:spcPct val="150000"/>
                        </a:lnSpc>
                      </a:pPr>
                      <a:r>
                        <a:rPr kumimoji="1" lang="en-US" altLang="ja-JP" sz="1100" dirty="0">
                          <a:solidFill>
                            <a:schemeClr val="tx1"/>
                          </a:solidFill>
                          <a:latin typeface="+mn-ea"/>
                          <a:ea typeface="+mn-ea"/>
                        </a:rPr>
                        <a:t>8</a:t>
                      </a:r>
                      <a:endParaRPr kumimoji="1" lang="ja-JP" altLang="en-US" sz="1100" dirty="0">
                        <a:solidFill>
                          <a:schemeClr val="tx1"/>
                        </a:solidFill>
                        <a:latin typeface="+mn-ea"/>
                        <a:ea typeface="+mn-ea"/>
                      </a:endParaRPr>
                    </a:p>
                  </a:txBody>
                  <a:tcPr anchor="ctr">
                    <a:lnL w="38100" cap="flat" cmpd="sng" algn="ctr">
                      <a:solidFill>
                        <a:schemeClr val="accent2"/>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a:txBody>
                    <a:bodyPr/>
                    <a:lstStyle/>
                    <a:p>
                      <a:pPr marL="0" indent="0" algn="ctr">
                        <a:lnSpc>
                          <a:spcPct val="150000"/>
                        </a:lnSpc>
                        <a:buFont typeface="Arial" panose="020B0604020202020204" pitchFamily="34" charset="0"/>
                        <a:buNone/>
                      </a:pPr>
                      <a:r>
                        <a:rPr lang="ja-JP" altLang="en-US" sz="1100" b="1" dirty="0">
                          <a:solidFill>
                            <a:schemeClr val="tx1"/>
                          </a:solidFill>
                          <a:latin typeface="+mn-ea"/>
                          <a:ea typeface="+mn-ea"/>
                        </a:rPr>
                        <a:t>課題ページ④</a:t>
                      </a:r>
                      <a:endParaRPr lang="en-US" altLang="ja-JP"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tc vMerge="1">
                  <a:txBody>
                    <a:bodyPr/>
                    <a:lstStyle/>
                    <a:p>
                      <a:pPr marL="171450" indent="-171450" algn="l">
                        <a:lnSpc>
                          <a:spcPct val="150000"/>
                        </a:lnSpc>
                        <a:buFont typeface="Arial" panose="020B0604020202020204" pitchFamily="34" charset="0"/>
                        <a:buChar char="•"/>
                      </a:pPr>
                      <a:endParaRPr lang="ja-JP" altLang="en-US" sz="1100" b="1" dirty="0">
                        <a:solidFill>
                          <a:schemeClr val="tx1"/>
                        </a:solidFill>
                        <a:latin typeface="+mn-ea"/>
                        <a:ea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100" b="1" dirty="0">
                          <a:solidFill>
                            <a:schemeClr val="tx1"/>
                          </a:solidFill>
                        </a:rPr>
                        <a:t>（３）複数のテーマで制作することを想定したうえで、全体コンセプト・方向性が示されているか</a:t>
                      </a:r>
                      <a:endParaRPr kumimoji="1" lang="ja-JP" altLang="en-US" dirty="0"/>
                    </a:p>
                  </a:txBody>
                  <a:tcPr anchor="ctr">
                    <a:lnL w="6350" cap="flat" cmpd="sng" algn="ctr">
                      <a:solidFill>
                        <a:schemeClr val="tx1"/>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778415296"/>
                  </a:ext>
                </a:extLst>
              </a:tr>
            </a:tbl>
          </a:graphicData>
        </a:graphic>
      </p:graphicFrame>
      <p:sp>
        <p:nvSpPr>
          <p:cNvPr id="5" name="テキスト ボックス 4">
            <a:extLst>
              <a:ext uri="{FF2B5EF4-FFF2-40B4-BE49-F238E27FC236}">
                <a16:creationId xmlns:a16="http://schemas.microsoft.com/office/drawing/2014/main" id="{B1DA3763-DBB6-8C41-9C26-6907C7992F0E}"/>
              </a:ext>
            </a:extLst>
          </p:cNvPr>
          <p:cNvSpPr txBox="1"/>
          <p:nvPr/>
        </p:nvSpPr>
        <p:spPr>
          <a:xfrm>
            <a:off x="355962" y="448786"/>
            <a:ext cx="1977935" cy="321627"/>
          </a:xfrm>
          <a:prstGeom prst="rect">
            <a:avLst/>
          </a:prstGeom>
          <a:noFill/>
        </p:spPr>
        <p:txBody>
          <a:bodyPr wrap="square">
            <a:spAutoFit/>
          </a:bodyPr>
          <a:lstStyle/>
          <a:p>
            <a:pPr>
              <a:lnSpc>
                <a:spcPct val="150000"/>
              </a:lnSpc>
              <a:buNone/>
            </a:pPr>
            <a:r>
              <a:rPr lang="en-US" altLang="ja-JP" sz="1100" b="1" dirty="0"/>
              <a:t>【</a:t>
            </a:r>
            <a:r>
              <a:rPr lang="ja-JP" altLang="en-US" sz="1100" b="1" dirty="0"/>
              <a:t>スライド構成</a:t>
            </a:r>
            <a:r>
              <a:rPr lang="en-US" altLang="ja-JP" sz="1100" b="1" dirty="0"/>
              <a:t>】</a:t>
            </a:r>
            <a:endParaRPr lang="ja-JP" altLang="en-US" sz="1100" dirty="0"/>
          </a:p>
        </p:txBody>
      </p:sp>
      <p:sp>
        <p:nvSpPr>
          <p:cNvPr id="6" name="正方形/長方形 5">
            <a:extLst>
              <a:ext uri="{FF2B5EF4-FFF2-40B4-BE49-F238E27FC236}">
                <a16:creationId xmlns:a16="http://schemas.microsoft.com/office/drawing/2014/main" id="{C8E11428-C0A0-2EE6-C9BD-ED552B7B2B11}"/>
              </a:ext>
            </a:extLst>
          </p:cNvPr>
          <p:cNvSpPr/>
          <p:nvPr/>
        </p:nvSpPr>
        <p:spPr>
          <a:xfrm>
            <a:off x="0" y="0"/>
            <a:ext cx="3622766"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a:t>
            </a:r>
            <a:r>
              <a:rPr kumimoji="1" lang="ja-JP" altLang="en-US" sz="1100" b="1" dirty="0"/>
              <a:t>概要書</a:t>
            </a:r>
            <a:r>
              <a:rPr kumimoji="1" lang="en-US" altLang="ja-JP" sz="1100" b="1" dirty="0"/>
              <a:t>】</a:t>
            </a:r>
            <a:r>
              <a:rPr kumimoji="1" lang="ja-JP" altLang="en-US" sz="1100" b="1" dirty="0"/>
              <a:t>本ページは作成ページには含まれません</a:t>
            </a:r>
          </a:p>
        </p:txBody>
      </p:sp>
    </p:spTree>
    <p:extLst>
      <p:ext uri="{BB962C8B-B14F-4D97-AF65-F5344CB8AC3E}">
        <p14:creationId xmlns:p14="http://schemas.microsoft.com/office/powerpoint/2010/main" val="421488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C1D751D-F50F-4429-B2D9-C33F5CB5DF80}"/>
              </a:ext>
            </a:extLst>
          </p:cNvPr>
          <p:cNvSpPr txBox="1"/>
          <p:nvPr/>
        </p:nvSpPr>
        <p:spPr>
          <a:xfrm>
            <a:off x="988888" y="2331676"/>
            <a:ext cx="5939517" cy="1701556"/>
          </a:xfrm>
          <a:prstGeom prst="rect">
            <a:avLst/>
          </a:prstGeom>
          <a:noFill/>
        </p:spPr>
        <p:txBody>
          <a:bodyPr wrap="square" rtlCol="0">
            <a:spAutoFit/>
          </a:bodyPr>
          <a:lstStyle/>
          <a:p>
            <a:pPr>
              <a:lnSpc>
                <a:spcPct val="150000"/>
              </a:lnSpc>
            </a:pPr>
            <a:r>
              <a:rPr kumimoji="1" lang="ja-JP" altLang="en-US" sz="2400" b="1" dirty="0">
                <a:latin typeface="+mn-ea"/>
              </a:rPr>
              <a:t>○○市</a:t>
            </a:r>
            <a:r>
              <a:rPr kumimoji="1" lang="en-US" altLang="ja-JP" sz="2400" b="1" dirty="0">
                <a:latin typeface="+mn-ea"/>
              </a:rPr>
              <a:t>LINE</a:t>
            </a:r>
            <a:r>
              <a:rPr kumimoji="1" lang="ja-JP" altLang="en-US" sz="2400" b="1" dirty="0">
                <a:latin typeface="+mn-ea"/>
              </a:rPr>
              <a:t>公式アカウント</a:t>
            </a:r>
            <a:endParaRPr kumimoji="1" lang="en-US" altLang="ja-JP" sz="2400" b="1" dirty="0">
              <a:latin typeface="+mn-ea"/>
            </a:endParaRPr>
          </a:p>
          <a:p>
            <a:pPr>
              <a:lnSpc>
                <a:spcPct val="150000"/>
              </a:lnSpc>
            </a:pPr>
            <a:r>
              <a:rPr kumimoji="1" lang="en-US" altLang="ja-JP" sz="2400" b="1" dirty="0">
                <a:latin typeface="+mn-ea"/>
              </a:rPr>
              <a:t>PR</a:t>
            </a:r>
            <a:r>
              <a:rPr kumimoji="1" lang="ja-JP" altLang="en-US" sz="2400" b="1" dirty="0">
                <a:latin typeface="+mn-ea"/>
              </a:rPr>
              <a:t>動画制作等業務委託</a:t>
            </a:r>
            <a:endParaRPr kumimoji="1" lang="en-US" altLang="ja-JP" sz="2400" b="1" dirty="0">
              <a:latin typeface="+mn-ea"/>
            </a:endParaRPr>
          </a:p>
          <a:p>
            <a:pPr>
              <a:lnSpc>
                <a:spcPct val="150000"/>
              </a:lnSpc>
            </a:pPr>
            <a:r>
              <a:rPr kumimoji="1" lang="ja-JP" altLang="en-US" sz="2400" b="1" dirty="0">
                <a:latin typeface="+mn-ea"/>
              </a:rPr>
              <a:t>提案書</a:t>
            </a:r>
          </a:p>
        </p:txBody>
      </p:sp>
      <p:cxnSp>
        <p:nvCxnSpPr>
          <p:cNvPr id="5" name="直線コネクタ 4">
            <a:extLst>
              <a:ext uri="{FF2B5EF4-FFF2-40B4-BE49-F238E27FC236}">
                <a16:creationId xmlns:a16="http://schemas.microsoft.com/office/drawing/2014/main" id="{47FDF272-3D0C-474B-B4A9-CB633EA8D4BB}"/>
              </a:ext>
            </a:extLst>
          </p:cNvPr>
          <p:cNvCxnSpPr>
            <a:cxnSpLocks/>
          </p:cNvCxnSpPr>
          <p:nvPr/>
        </p:nvCxnSpPr>
        <p:spPr>
          <a:xfrm>
            <a:off x="876596" y="2227621"/>
            <a:ext cx="5015490" cy="0"/>
          </a:xfrm>
          <a:prstGeom prst="line">
            <a:avLst/>
          </a:prstGeom>
          <a:ln w="38100">
            <a:solidFill>
              <a:srgbClr val="171B6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997DAD2-3BC9-4B45-9DC2-434536B7CE43}"/>
              </a:ext>
            </a:extLst>
          </p:cNvPr>
          <p:cNvCxnSpPr>
            <a:cxnSpLocks/>
          </p:cNvCxnSpPr>
          <p:nvPr/>
        </p:nvCxnSpPr>
        <p:spPr>
          <a:xfrm>
            <a:off x="876596" y="4215206"/>
            <a:ext cx="5015490" cy="0"/>
          </a:xfrm>
          <a:prstGeom prst="line">
            <a:avLst/>
          </a:prstGeom>
          <a:ln w="38100">
            <a:solidFill>
              <a:srgbClr val="171B62"/>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AB986069-9DA1-402E-B706-C6017A87EF22}"/>
              </a:ext>
            </a:extLst>
          </p:cNvPr>
          <p:cNvSpPr txBox="1"/>
          <p:nvPr/>
        </p:nvSpPr>
        <p:spPr>
          <a:xfrm>
            <a:off x="8636691" y="469279"/>
            <a:ext cx="1693881" cy="369332"/>
          </a:xfrm>
          <a:prstGeom prst="rect">
            <a:avLst/>
          </a:prstGeom>
          <a:noFill/>
        </p:spPr>
        <p:txBody>
          <a:bodyPr wrap="square" rtlCol="0">
            <a:spAutoFit/>
          </a:bodyPr>
          <a:lstStyle/>
          <a:p>
            <a:r>
              <a:rPr lang="en-US" altLang="ja-JP" dirty="0">
                <a:latin typeface="+mn-ea"/>
              </a:rPr>
              <a:t>A</a:t>
            </a:r>
            <a:r>
              <a:rPr lang="ja-JP" altLang="en-US" dirty="0">
                <a:latin typeface="+mn-ea"/>
              </a:rPr>
              <a:t>社</a:t>
            </a:r>
          </a:p>
        </p:txBody>
      </p:sp>
      <p:sp>
        <p:nvSpPr>
          <p:cNvPr id="2" name="正方形/長方形 1">
            <a:extLst>
              <a:ext uri="{FF2B5EF4-FFF2-40B4-BE49-F238E27FC236}">
                <a16:creationId xmlns:a16="http://schemas.microsoft.com/office/drawing/2014/main" id="{A427782B-F60D-7FA2-754E-5960E20808E8}"/>
              </a:ext>
            </a:extLst>
          </p:cNvPr>
          <p:cNvSpPr/>
          <p:nvPr/>
        </p:nvSpPr>
        <p:spPr>
          <a:xfrm>
            <a:off x="0" y="0"/>
            <a:ext cx="3622766"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a:t>
            </a:r>
            <a:r>
              <a:rPr kumimoji="1" lang="ja-JP" altLang="en-US" sz="1100" b="1" dirty="0"/>
              <a:t>表紙</a:t>
            </a:r>
            <a:r>
              <a:rPr kumimoji="1" lang="en-US" altLang="ja-JP" sz="1100" b="1" dirty="0"/>
              <a:t>】</a:t>
            </a:r>
            <a:r>
              <a:rPr kumimoji="1" lang="ja-JP" altLang="en-US" sz="1100" b="1" dirty="0"/>
              <a:t>本ページは作成ページには含まれません</a:t>
            </a:r>
          </a:p>
        </p:txBody>
      </p:sp>
    </p:spTree>
    <p:extLst>
      <p:ext uri="{BB962C8B-B14F-4D97-AF65-F5344CB8AC3E}">
        <p14:creationId xmlns:p14="http://schemas.microsoft.com/office/powerpoint/2010/main" val="278944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4D241-7C9F-CB5D-E489-628D8D23CCFC}"/>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A4AA07B-974C-8CBF-6A68-83180EE5EE8F}"/>
              </a:ext>
            </a:extLst>
          </p:cNvPr>
          <p:cNvSpPr>
            <a:spLocks noGrp="1"/>
          </p:cNvSpPr>
          <p:nvPr>
            <p:ph type="title"/>
          </p:nvPr>
        </p:nvSpPr>
        <p:spPr>
          <a:xfrm>
            <a:off x="561091" y="49346"/>
            <a:ext cx="1458209" cy="365126"/>
          </a:xfrm>
        </p:spPr>
        <p:txBody>
          <a:bodyPr/>
          <a:lstStyle/>
          <a:p>
            <a:r>
              <a:rPr lang="ja-JP" altLang="en-US" dirty="0"/>
              <a:t>はじめに</a:t>
            </a:r>
          </a:p>
        </p:txBody>
      </p:sp>
      <p:sp>
        <p:nvSpPr>
          <p:cNvPr id="8" name="テキスト ボックス 7">
            <a:extLst>
              <a:ext uri="{FF2B5EF4-FFF2-40B4-BE49-F238E27FC236}">
                <a16:creationId xmlns:a16="http://schemas.microsoft.com/office/drawing/2014/main" id="{5A95B110-EEAB-C467-CC76-24C0E4C85259}"/>
              </a:ext>
            </a:extLst>
          </p:cNvPr>
          <p:cNvSpPr txBox="1"/>
          <p:nvPr/>
        </p:nvSpPr>
        <p:spPr>
          <a:xfrm>
            <a:off x="2019300" y="29830"/>
            <a:ext cx="800219" cy="276999"/>
          </a:xfrm>
          <a:prstGeom prst="rect">
            <a:avLst/>
          </a:prstGeom>
          <a:noFill/>
        </p:spPr>
        <p:txBody>
          <a:bodyPr wrap="none" rtlCol="0">
            <a:spAutoFit/>
          </a:bodyPr>
          <a:lstStyle/>
          <a:p>
            <a:r>
              <a:rPr kumimoji="1" lang="ja-JP" altLang="en-US" sz="1200" b="1" dirty="0">
                <a:solidFill>
                  <a:schemeClr val="bg1"/>
                </a:solidFill>
              </a:rPr>
              <a:t>業務実績</a:t>
            </a:r>
          </a:p>
        </p:txBody>
      </p:sp>
      <p:sp>
        <p:nvSpPr>
          <p:cNvPr id="10" name="テキスト ボックス 9">
            <a:extLst>
              <a:ext uri="{FF2B5EF4-FFF2-40B4-BE49-F238E27FC236}">
                <a16:creationId xmlns:a16="http://schemas.microsoft.com/office/drawing/2014/main" id="{69F17037-3887-9980-63AD-6FC09298C769}"/>
              </a:ext>
            </a:extLst>
          </p:cNvPr>
          <p:cNvSpPr txBox="1"/>
          <p:nvPr/>
        </p:nvSpPr>
        <p:spPr>
          <a:xfrm>
            <a:off x="1132753" y="549035"/>
            <a:ext cx="7810500" cy="276999"/>
          </a:xfrm>
          <a:prstGeom prst="rect">
            <a:avLst/>
          </a:prstGeom>
          <a:noFill/>
        </p:spPr>
        <p:txBody>
          <a:bodyPr wrap="square">
            <a:spAutoFit/>
          </a:bodyPr>
          <a:lstStyle/>
          <a:p>
            <a:r>
              <a:rPr lang="ja-JP" altLang="en-US" sz="1200" b="1" dirty="0">
                <a:latin typeface="+mn-ea"/>
              </a:rPr>
              <a:t>自治体連携・</a:t>
            </a:r>
            <a:r>
              <a:rPr lang="en-US" altLang="ja-JP" sz="1200" b="1" dirty="0">
                <a:latin typeface="+mn-ea"/>
              </a:rPr>
              <a:t>LINE</a:t>
            </a:r>
            <a:r>
              <a:rPr lang="ja-JP" altLang="en-US" sz="1200" b="1" dirty="0">
                <a:latin typeface="+mn-ea"/>
              </a:rPr>
              <a:t>の登録促進・動画制作の実績を活かし、○○市</a:t>
            </a:r>
            <a:r>
              <a:rPr lang="en-US" altLang="ja-JP" sz="1200" b="1" dirty="0">
                <a:latin typeface="+mn-ea"/>
              </a:rPr>
              <a:t>LINE</a:t>
            </a:r>
            <a:r>
              <a:rPr lang="ja-JP" altLang="en-US" sz="1200" b="1" dirty="0">
                <a:latin typeface="+mn-ea"/>
              </a:rPr>
              <a:t>公式アカウント</a:t>
            </a:r>
            <a:r>
              <a:rPr lang="en-US" altLang="ja-JP" sz="1200" b="1" dirty="0">
                <a:latin typeface="+mn-ea"/>
              </a:rPr>
              <a:t>PR</a:t>
            </a:r>
            <a:r>
              <a:rPr lang="ja-JP" altLang="en-US" sz="1200" b="1" dirty="0">
                <a:latin typeface="+mn-ea"/>
              </a:rPr>
              <a:t>を成功に導きます。</a:t>
            </a:r>
          </a:p>
        </p:txBody>
      </p:sp>
      <p:sp>
        <p:nvSpPr>
          <p:cNvPr id="7" name="スライド番号プレースホルダー 6">
            <a:extLst>
              <a:ext uri="{FF2B5EF4-FFF2-40B4-BE49-F238E27FC236}">
                <a16:creationId xmlns:a16="http://schemas.microsoft.com/office/drawing/2014/main" id="{1D19B6F1-2E3D-43EB-11CC-88D8C7029C79}"/>
              </a:ext>
            </a:extLst>
          </p:cNvPr>
          <p:cNvSpPr>
            <a:spLocks noGrp="1"/>
          </p:cNvSpPr>
          <p:nvPr>
            <p:ph type="sldNum" sz="quarter" idx="12"/>
          </p:nvPr>
        </p:nvSpPr>
        <p:spPr/>
        <p:txBody>
          <a:bodyPr/>
          <a:lstStyle/>
          <a:p>
            <a:fld id="{F078FD55-E8AE-4517-B77F-1A031FDB4FCE}" type="slidenum">
              <a:rPr kumimoji="1" lang="ja-JP" altLang="en-US" smtClean="0"/>
              <a:pPr/>
              <a:t>3</a:t>
            </a:fld>
            <a:endParaRPr kumimoji="1" lang="ja-JP" altLang="en-US"/>
          </a:p>
        </p:txBody>
      </p:sp>
      <p:sp>
        <p:nvSpPr>
          <p:cNvPr id="4" name="正方形/長方形 3">
            <a:extLst>
              <a:ext uri="{FF2B5EF4-FFF2-40B4-BE49-F238E27FC236}">
                <a16:creationId xmlns:a16="http://schemas.microsoft.com/office/drawing/2014/main" id="{B828A9E9-31AA-0FB6-8C0F-05641C0A4FB0}"/>
              </a:ext>
            </a:extLst>
          </p:cNvPr>
          <p:cNvSpPr/>
          <p:nvPr/>
        </p:nvSpPr>
        <p:spPr>
          <a:xfrm>
            <a:off x="5951063" y="-87024"/>
            <a:ext cx="3622766"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a:t>
            </a:r>
            <a:r>
              <a:rPr kumimoji="1" lang="ja-JP" altLang="en-US" sz="1100" b="1" dirty="0"/>
              <a:t>参考</a:t>
            </a:r>
            <a:r>
              <a:rPr kumimoji="1" lang="en-US" altLang="ja-JP" sz="1100" b="1" dirty="0"/>
              <a:t>】</a:t>
            </a:r>
            <a:r>
              <a:rPr kumimoji="1" lang="ja-JP" altLang="en-US" sz="1100" b="1" dirty="0"/>
              <a:t>本ページは作成ページには含まれません</a:t>
            </a:r>
          </a:p>
        </p:txBody>
      </p:sp>
      <p:sp>
        <p:nvSpPr>
          <p:cNvPr id="15" name="テキスト ボックス 14">
            <a:extLst>
              <a:ext uri="{FF2B5EF4-FFF2-40B4-BE49-F238E27FC236}">
                <a16:creationId xmlns:a16="http://schemas.microsoft.com/office/drawing/2014/main" id="{AF94664E-D526-0A40-29C3-390126C196D6}"/>
              </a:ext>
            </a:extLst>
          </p:cNvPr>
          <p:cNvSpPr txBox="1"/>
          <p:nvPr/>
        </p:nvSpPr>
        <p:spPr>
          <a:xfrm>
            <a:off x="561091" y="868659"/>
            <a:ext cx="9326881" cy="1708160"/>
          </a:xfrm>
          <a:prstGeom prst="rect">
            <a:avLst/>
          </a:prstGeom>
          <a:noFill/>
        </p:spPr>
        <p:txBody>
          <a:bodyPr wrap="square">
            <a:spAutoFit/>
          </a:bodyPr>
          <a:lstStyle/>
          <a:p>
            <a:pPr>
              <a:buNone/>
            </a:pPr>
            <a:r>
              <a:rPr lang="ja-JP" altLang="en-US" sz="1050" b="1" dirty="0"/>
              <a:t>公式</a:t>
            </a:r>
            <a:r>
              <a:rPr lang="en-US" altLang="ja-JP" sz="1050" b="1" dirty="0"/>
              <a:t>LINE</a:t>
            </a:r>
            <a:r>
              <a:rPr lang="ja-JP" altLang="en-US" sz="1050" b="1" dirty="0"/>
              <a:t>に関する専門知識・運用理解　</a:t>
            </a:r>
            <a:r>
              <a:rPr lang="en-US" altLang="ja-JP" sz="1050" b="1" dirty="0"/>
              <a:t>【</a:t>
            </a:r>
            <a:r>
              <a:rPr lang="ja-JP" altLang="en-US" sz="1050" b="1" dirty="0"/>
              <a:t>公式</a:t>
            </a:r>
            <a:r>
              <a:rPr lang="en-US" altLang="ja-JP" sz="1050" b="1" dirty="0"/>
              <a:t>LINE</a:t>
            </a:r>
            <a:r>
              <a:rPr lang="ja-JP" altLang="en-US" sz="1050" b="1" dirty="0"/>
              <a:t>の導入講習の実施</a:t>
            </a:r>
            <a:r>
              <a:rPr lang="en-US" altLang="ja-JP" sz="1050" b="1" dirty="0"/>
              <a:t>】</a:t>
            </a:r>
            <a:endParaRPr lang="ja-JP" altLang="en-US" sz="1050" dirty="0"/>
          </a:p>
          <a:p>
            <a:pPr>
              <a:buNone/>
            </a:pPr>
            <a:r>
              <a:rPr lang="ja-JP" altLang="en-US" sz="1050" dirty="0"/>
              <a:t>福岡市・大津市　</a:t>
            </a:r>
            <a:r>
              <a:rPr lang="en-US" altLang="ja-JP" sz="1050" dirty="0"/>
              <a:t>※2</a:t>
            </a:r>
            <a:r>
              <a:rPr lang="ja-JP" altLang="en-US" sz="1050" dirty="0"/>
              <a:t>年連続受託　等</a:t>
            </a:r>
          </a:p>
          <a:p>
            <a:pPr>
              <a:buNone/>
            </a:pPr>
            <a:r>
              <a:rPr lang="ja-JP" altLang="en-US" sz="1050" dirty="0"/>
              <a:t>自治会関係者・市民を対象に、「公式</a:t>
            </a:r>
            <a:r>
              <a:rPr lang="en-US" altLang="ja-JP" sz="1050" dirty="0"/>
              <a:t>LINE</a:t>
            </a:r>
            <a:r>
              <a:rPr lang="ja-JP" altLang="en-US" sz="1050" dirty="0"/>
              <a:t>の活用・導入」をテーマとした講習会を実施。機能の詳細を把握し、専門的に公式</a:t>
            </a:r>
            <a:r>
              <a:rPr lang="en-US" altLang="ja-JP" sz="1050" dirty="0"/>
              <a:t>LINE</a:t>
            </a:r>
            <a:r>
              <a:rPr lang="ja-JP" altLang="en-US" sz="1050" dirty="0"/>
              <a:t>の操作や活用方法について、丁寧にサポート。市職員向けマニュアル作成の実績あり。</a:t>
            </a:r>
          </a:p>
          <a:p>
            <a:pPr>
              <a:buNone/>
            </a:pPr>
            <a:r>
              <a:rPr lang="en-US" altLang="ja-JP" sz="1050" dirty="0"/>
              <a:t>【</a:t>
            </a:r>
            <a:r>
              <a:rPr lang="ja-JP" altLang="en-US" sz="1050" dirty="0"/>
              <a:t>弊社の強み</a:t>
            </a:r>
            <a:r>
              <a:rPr lang="en-US" altLang="ja-JP" sz="1050" dirty="0"/>
              <a:t>】</a:t>
            </a:r>
            <a:br>
              <a:rPr lang="en-US" altLang="ja-JP" sz="1050" dirty="0"/>
            </a:br>
            <a:r>
              <a:rPr lang="ja-JP" altLang="en-US" sz="1050" dirty="0"/>
              <a:t>・機能や操作を専門的に理解</a:t>
            </a:r>
            <a:br>
              <a:rPr lang="ja-JP" altLang="en-US" sz="1050" dirty="0"/>
            </a:br>
            <a:r>
              <a:rPr lang="ja-JP" altLang="en-US" sz="1050" dirty="0"/>
              <a:t>・登録者の心理・受け取り方を把握</a:t>
            </a:r>
            <a:br>
              <a:rPr lang="ja-JP" altLang="en-US" sz="1050" dirty="0"/>
            </a:br>
            <a:r>
              <a:rPr lang="ja-JP" altLang="en-US" sz="1050" dirty="0"/>
              <a:t>・平常時・防災時など運用シーンを理解</a:t>
            </a:r>
            <a:endParaRPr lang="en-US" altLang="ja-JP" sz="1050" dirty="0"/>
          </a:p>
          <a:p>
            <a:pPr>
              <a:buNone/>
            </a:pPr>
            <a:endParaRPr lang="ja-JP" altLang="en-US" sz="1050" dirty="0"/>
          </a:p>
          <a:p>
            <a:pPr>
              <a:buNone/>
            </a:pPr>
            <a:r>
              <a:rPr lang="ja-JP" altLang="en-US" sz="1050" dirty="0"/>
              <a:t>✓ 講習後の</a:t>
            </a:r>
            <a:r>
              <a:rPr lang="en-US" altLang="ja-JP" sz="1050" dirty="0"/>
              <a:t>LINE</a:t>
            </a:r>
            <a:r>
              <a:rPr lang="ja-JP" altLang="en-US" sz="1050" dirty="0"/>
              <a:t>導入意欲 </a:t>
            </a:r>
            <a:r>
              <a:rPr lang="en-US" altLang="ja-JP" sz="1050" b="1" dirty="0"/>
              <a:t>95</a:t>
            </a:r>
            <a:r>
              <a:rPr lang="ja-JP" altLang="en-US" sz="1050" b="1" dirty="0"/>
              <a:t>％向上</a:t>
            </a:r>
            <a:endParaRPr lang="ja-JP" altLang="en-US" sz="1050" dirty="0"/>
          </a:p>
        </p:txBody>
      </p:sp>
      <p:sp>
        <p:nvSpPr>
          <p:cNvPr id="17" name="テキスト ボックス 16">
            <a:extLst>
              <a:ext uri="{FF2B5EF4-FFF2-40B4-BE49-F238E27FC236}">
                <a16:creationId xmlns:a16="http://schemas.microsoft.com/office/drawing/2014/main" id="{8AC45E65-ADE2-2E17-FA4C-246BBAA0BD21}"/>
              </a:ext>
            </a:extLst>
          </p:cNvPr>
          <p:cNvSpPr txBox="1"/>
          <p:nvPr/>
        </p:nvSpPr>
        <p:spPr>
          <a:xfrm>
            <a:off x="561091" y="2643222"/>
            <a:ext cx="8357932" cy="2031325"/>
          </a:xfrm>
          <a:prstGeom prst="rect">
            <a:avLst/>
          </a:prstGeom>
          <a:noFill/>
        </p:spPr>
        <p:txBody>
          <a:bodyPr wrap="square">
            <a:spAutoFit/>
          </a:bodyPr>
          <a:lstStyle/>
          <a:p>
            <a:pPr>
              <a:buNone/>
            </a:pPr>
            <a:r>
              <a:rPr lang="ja-JP" altLang="en-US" sz="1050" b="1" dirty="0"/>
              <a:t>登録誘導・行動促進に関する実績</a:t>
            </a:r>
            <a:r>
              <a:rPr lang="en-US" altLang="ja-JP" sz="1050" b="1" dirty="0"/>
              <a:t>【</a:t>
            </a:r>
            <a:r>
              <a:rPr lang="ja-JP" altLang="en-US" sz="1050" b="1" dirty="0"/>
              <a:t>全国でスマホ教室・相談会の開催</a:t>
            </a:r>
            <a:r>
              <a:rPr lang="en-US" altLang="ja-JP" sz="1050" b="1" dirty="0"/>
              <a:t>】</a:t>
            </a:r>
            <a:endParaRPr lang="ja-JP" altLang="en-US" sz="1050" dirty="0"/>
          </a:p>
          <a:p>
            <a:pPr>
              <a:buNone/>
            </a:pPr>
            <a:r>
              <a:rPr lang="ja-JP" altLang="en-US" sz="1050" dirty="0"/>
              <a:t>佐賀県・鹿児島市・柳井市・倉敷市・富山県・沼津市　等</a:t>
            </a:r>
          </a:p>
          <a:p>
            <a:pPr>
              <a:buNone/>
            </a:pPr>
            <a:r>
              <a:rPr lang="ja-JP" altLang="en-US" sz="1050" b="1" dirty="0"/>
              <a:t>その他</a:t>
            </a:r>
            <a:r>
              <a:rPr lang="en-US" altLang="ja-JP" sz="1050" b="1" dirty="0"/>
              <a:t>40</a:t>
            </a:r>
            <a:r>
              <a:rPr lang="ja-JP" altLang="en-US" sz="1050" b="1" dirty="0"/>
              <a:t>自治体以上と連携！</a:t>
            </a:r>
            <a:br>
              <a:rPr lang="ja-JP" altLang="en-US" sz="1050" dirty="0"/>
            </a:br>
            <a:r>
              <a:rPr lang="ja-JP" altLang="en-US" sz="1050" b="1" dirty="0"/>
              <a:t>公式</a:t>
            </a:r>
            <a:r>
              <a:rPr lang="en-US" altLang="ja-JP" sz="1050" b="1" dirty="0"/>
              <a:t>LINE × </a:t>
            </a:r>
            <a:r>
              <a:rPr lang="ja-JP" altLang="en-US" sz="1050" b="1" dirty="0"/>
              <a:t>市民向け操作指導の実績多数！</a:t>
            </a:r>
            <a:endParaRPr lang="en-US" altLang="ja-JP" sz="1050" b="1" dirty="0"/>
          </a:p>
          <a:p>
            <a:pPr>
              <a:buNone/>
            </a:pPr>
            <a:r>
              <a:rPr lang="ja-JP" altLang="en-US" sz="1050" dirty="0"/>
              <a:t>各自治体でデジタルデバイド層を含む幅広い市民に対し、公式</a:t>
            </a:r>
            <a:r>
              <a:rPr lang="en-US" altLang="ja-JP" sz="1050" dirty="0"/>
              <a:t>LINE</a:t>
            </a:r>
            <a:r>
              <a:rPr lang="ja-JP" altLang="en-US" sz="1050" dirty="0"/>
              <a:t>の機能説明に留まらず、「どんな場面で、生活に役立つか」を住民目線で伝え、登録と活用を促す講習会の開催。</a:t>
            </a:r>
          </a:p>
          <a:p>
            <a:pPr>
              <a:buNone/>
            </a:pPr>
            <a:r>
              <a:rPr lang="en-US" altLang="ja-JP" sz="1050" dirty="0"/>
              <a:t>【</a:t>
            </a:r>
            <a:r>
              <a:rPr lang="ja-JP" altLang="en-US" sz="1050" dirty="0"/>
              <a:t>弊社の強み</a:t>
            </a:r>
            <a:r>
              <a:rPr lang="en-US" altLang="ja-JP" sz="1050" dirty="0"/>
              <a:t>】</a:t>
            </a:r>
            <a:br>
              <a:rPr lang="en-US" altLang="ja-JP" sz="1050" dirty="0"/>
            </a:br>
            <a:r>
              <a:rPr lang="ja-JP" altLang="en-US" sz="1050" dirty="0"/>
              <a:t>・市民のつまずきポイントを把握</a:t>
            </a:r>
            <a:br>
              <a:rPr lang="ja-JP" altLang="en-US" sz="1050" dirty="0"/>
            </a:br>
            <a:r>
              <a:rPr lang="ja-JP" altLang="en-US" sz="1050" dirty="0"/>
              <a:t>・操作方法の簡易な説明ノウハウ</a:t>
            </a:r>
            <a:br>
              <a:rPr lang="ja-JP" altLang="en-US" sz="1050" dirty="0"/>
            </a:br>
            <a:r>
              <a:rPr lang="ja-JP" altLang="en-US" sz="1050" dirty="0"/>
              <a:t>・登録の動機付けと登録後の初回行動促進</a:t>
            </a:r>
            <a:endParaRPr lang="en-US" altLang="ja-JP" sz="1050" dirty="0"/>
          </a:p>
          <a:p>
            <a:pPr>
              <a:buNone/>
            </a:pPr>
            <a:endParaRPr lang="ja-JP" altLang="en-US" sz="1050" dirty="0"/>
          </a:p>
          <a:p>
            <a:pPr>
              <a:buNone/>
            </a:pPr>
            <a:r>
              <a:rPr lang="ja-JP" altLang="en-US" sz="1050" dirty="0"/>
              <a:t>✓ 受講時の公式</a:t>
            </a:r>
            <a:r>
              <a:rPr lang="en-US" altLang="ja-JP" sz="1050" dirty="0"/>
              <a:t>LINE</a:t>
            </a:r>
            <a:r>
              <a:rPr lang="ja-JP" altLang="en-US" sz="1050" dirty="0"/>
              <a:t>登録率 </a:t>
            </a:r>
            <a:r>
              <a:rPr lang="en-US" altLang="ja-JP" sz="1050" b="1" dirty="0"/>
              <a:t>97</a:t>
            </a:r>
            <a:r>
              <a:rPr lang="ja-JP" altLang="en-US" sz="1050" b="1" dirty="0"/>
              <a:t>％ｖ</a:t>
            </a:r>
            <a:endParaRPr lang="ja-JP" altLang="en-US" sz="1050" dirty="0"/>
          </a:p>
        </p:txBody>
      </p:sp>
      <p:sp>
        <p:nvSpPr>
          <p:cNvPr id="20" name="テキスト ボックス 19">
            <a:extLst>
              <a:ext uri="{FF2B5EF4-FFF2-40B4-BE49-F238E27FC236}">
                <a16:creationId xmlns:a16="http://schemas.microsoft.com/office/drawing/2014/main" id="{6AF3818F-61C2-C341-56F0-49F5697ABD91}"/>
              </a:ext>
            </a:extLst>
          </p:cNvPr>
          <p:cNvSpPr txBox="1"/>
          <p:nvPr/>
        </p:nvSpPr>
        <p:spPr>
          <a:xfrm>
            <a:off x="561091" y="4740950"/>
            <a:ext cx="8242544" cy="1869743"/>
          </a:xfrm>
          <a:prstGeom prst="rect">
            <a:avLst/>
          </a:prstGeom>
          <a:noFill/>
        </p:spPr>
        <p:txBody>
          <a:bodyPr wrap="square">
            <a:spAutoFit/>
          </a:bodyPr>
          <a:lstStyle/>
          <a:p>
            <a:pPr>
              <a:buNone/>
            </a:pPr>
            <a:r>
              <a:rPr lang="ja-JP" altLang="en-US" sz="1050" b="1" dirty="0"/>
              <a:t>ショート動画制作ノウハウ</a:t>
            </a:r>
          </a:p>
          <a:p>
            <a:pPr>
              <a:buNone/>
            </a:pPr>
            <a:r>
              <a:rPr lang="en-US" altLang="ja-JP" sz="1050" b="1" dirty="0"/>
              <a:t>【</a:t>
            </a:r>
            <a:r>
              <a:rPr lang="ja-JP" altLang="en-US" sz="1050" b="1" dirty="0"/>
              <a:t>自治体への</a:t>
            </a:r>
            <a:r>
              <a:rPr lang="en-US" altLang="ja-JP" sz="1050" b="1" dirty="0"/>
              <a:t>SNS</a:t>
            </a:r>
            <a:r>
              <a:rPr lang="ja-JP" altLang="en-US" sz="1050" b="1" dirty="0"/>
              <a:t>動画作成コンサル</a:t>
            </a:r>
            <a:r>
              <a:rPr lang="en-US" altLang="ja-JP" sz="1050" b="1" dirty="0"/>
              <a:t>】</a:t>
            </a:r>
            <a:endParaRPr lang="ja-JP" altLang="en-US" sz="1050" dirty="0"/>
          </a:p>
          <a:p>
            <a:pPr>
              <a:buNone/>
            </a:pPr>
            <a:r>
              <a:rPr lang="ja-JP" altLang="en-US" sz="1050" dirty="0"/>
              <a:t>大阪市・勝山市　等</a:t>
            </a:r>
          </a:p>
          <a:p>
            <a:pPr>
              <a:buNone/>
            </a:pPr>
            <a:r>
              <a:rPr lang="ja-JP" altLang="en-US" sz="1050" dirty="0"/>
              <a:t>動画制作ノウハウを活かし、</a:t>
            </a:r>
            <a:r>
              <a:rPr lang="en-US" altLang="ja-JP" sz="1050" dirty="0"/>
              <a:t>SNS</a:t>
            </a:r>
            <a:r>
              <a:rPr lang="ja-JP" altLang="en-US" sz="1050" dirty="0"/>
              <a:t>動画のコンサルティングを提供。訴求力の高いコンテンツ制作を支援。</a:t>
            </a:r>
            <a:br>
              <a:rPr lang="ja-JP" altLang="en-US" sz="1050" dirty="0"/>
            </a:br>
            <a:endParaRPr lang="ja-JP" altLang="en-US" sz="1050" dirty="0"/>
          </a:p>
          <a:p>
            <a:pPr>
              <a:buNone/>
            </a:pPr>
            <a:r>
              <a:rPr lang="en-US" altLang="ja-JP" sz="1050" b="1" dirty="0"/>
              <a:t>【</a:t>
            </a:r>
            <a:r>
              <a:rPr lang="ja-JP" altLang="en-US" sz="1050" b="1" dirty="0"/>
              <a:t>観光</a:t>
            </a:r>
            <a:r>
              <a:rPr lang="en-US" altLang="ja-JP" sz="1050" b="1" dirty="0"/>
              <a:t>PR</a:t>
            </a:r>
            <a:r>
              <a:rPr lang="ja-JP" altLang="en-US" sz="1050" b="1" dirty="0"/>
              <a:t>ショート動画</a:t>
            </a:r>
            <a:r>
              <a:rPr lang="en-US" altLang="ja-JP" sz="1050" b="1" dirty="0"/>
              <a:t>】</a:t>
            </a:r>
            <a:endParaRPr lang="ja-JP" altLang="en-US" sz="1050" dirty="0"/>
          </a:p>
          <a:p>
            <a:pPr>
              <a:buNone/>
            </a:pPr>
            <a:r>
              <a:rPr lang="ja-JP" altLang="en-US" sz="1050" dirty="0"/>
              <a:t>北播磨・九頭竜地域　等</a:t>
            </a:r>
          </a:p>
          <a:p>
            <a:pPr>
              <a:buNone/>
            </a:pPr>
            <a:r>
              <a:rPr lang="ja-JP" altLang="en-US" sz="1050" dirty="0"/>
              <a:t>短尺（ショート）動画の特性を活かし、視聴維持率を高める無駄抜けと、ユーザーの意欲を掻き立てる演出設計経験。</a:t>
            </a:r>
          </a:p>
          <a:p>
            <a:pPr>
              <a:buNone/>
            </a:pPr>
            <a:r>
              <a:rPr lang="en-US" altLang="ja-JP" sz="1050" dirty="0"/>
              <a:t>【</a:t>
            </a:r>
            <a:r>
              <a:rPr lang="ja-JP" altLang="en-US" sz="1050" dirty="0"/>
              <a:t>弊社の強み</a:t>
            </a:r>
            <a:r>
              <a:rPr lang="en-US" altLang="ja-JP" sz="1050" dirty="0"/>
              <a:t>】</a:t>
            </a:r>
            <a:br>
              <a:rPr lang="en-US" altLang="ja-JP" sz="1050" dirty="0"/>
            </a:br>
            <a:r>
              <a:rPr lang="ja-JP" altLang="en-US" sz="1050" dirty="0"/>
              <a:t>・短尺動画の特性を活かした、</a:t>
            </a:r>
            <a:r>
              <a:rPr lang="ja-JP" altLang="en-US" sz="1050" b="1" dirty="0"/>
              <a:t>高い視聴維持率</a:t>
            </a:r>
            <a:r>
              <a:rPr lang="ja-JP" altLang="en-US" sz="1050" dirty="0"/>
              <a:t>を意識した編集設計</a:t>
            </a:r>
            <a:br>
              <a:rPr lang="ja-JP" altLang="en-US" sz="1050" dirty="0"/>
            </a:br>
            <a:r>
              <a:rPr lang="ja-JP" altLang="en-US" sz="1050" dirty="0"/>
              <a:t>・</a:t>
            </a:r>
            <a:r>
              <a:rPr lang="en-US" altLang="ja-JP" sz="1050" dirty="0"/>
              <a:t>SNS</a:t>
            </a:r>
            <a:r>
              <a:rPr lang="ja-JP" altLang="en-US" sz="1050" dirty="0"/>
              <a:t>利用者の行動特性を踏まえた、次のアクションを促す動画構成</a:t>
            </a:r>
          </a:p>
        </p:txBody>
      </p:sp>
      <p:pic>
        <p:nvPicPr>
          <p:cNvPr id="21" name="図 20">
            <a:extLst>
              <a:ext uri="{FF2B5EF4-FFF2-40B4-BE49-F238E27FC236}">
                <a16:creationId xmlns:a16="http://schemas.microsoft.com/office/drawing/2014/main" id="{EE653332-4348-0AC8-AEFE-2E2ECC119713}"/>
              </a:ext>
            </a:extLst>
          </p:cNvPr>
          <p:cNvPicPr>
            <a:picLocks noChangeAspect="1"/>
          </p:cNvPicPr>
          <p:nvPr/>
        </p:nvPicPr>
        <p:blipFill>
          <a:blip r:embed="rId2" cstate="print">
            <a:extLst>
              <a:ext uri="{28A0092B-C50C-407E-A947-70E740481C1C}">
                <a14:useLocalDpi xmlns:a14="http://schemas.microsoft.com/office/drawing/2010/main" val="0"/>
              </a:ext>
            </a:extLst>
          </a:blip>
          <a:srcRect l="16904" t="31858" r="5014" b="1"/>
          <a:stretch>
            <a:fillRect/>
          </a:stretch>
        </p:blipFill>
        <p:spPr>
          <a:xfrm>
            <a:off x="7360387" y="1514855"/>
            <a:ext cx="1347181" cy="946038"/>
          </a:xfrm>
          <a:prstGeom prst="roundRect">
            <a:avLst>
              <a:gd name="adj" fmla="val 8025"/>
            </a:avLst>
          </a:prstGeom>
        </p:spPr>
      </p:pic>
      <p:grpSp>
        <p:nvGrpSpPr>
          <p:cNvPr id="22" name="グループ化 21">
            <a:extLst>
              <a:ext uri="{FF2B5EF4-FFF2-40B4-BE49-F238E27FC236}">
                <a16:creationId xmlns:a16="http://schemas.microsoft.com/office/drawing/2014/main" id="{19AA56FF-EAC5-7EA1-3C7F-2628069ED9DE}"/>
              </a:ext>
            </a:extLst>
          </p:cNvPr>
          <p:cNvGrpSpPr/>
          <p:nvPr/>
        </p:nvGrpSpPr>
        <p:grpSpPr>
          <a:xfrm>
            <a:off x="8619159" y="5337916"/>
            <a:ext cx="654049" cy="1146277"/>
            <a:chOff x="4242227" y="3206897"/>
            <a:chExt cx="1144493" cy="1989233"/>
          </a:xfrm>
        </p:grpSpPr>
        <p:pic>
          <p:nvPicPr>
            <p:cNvPr id="25" name="図 24">
              <a:extLst>
                <a:ext uri="{FF2B5EF4-FFF2-40B4-BE49-F238E27FC236}">
                  <a16:creationId xmlns:a16="http://schemas.microsoft.com/office/drawing/2014/main" id="{A54A7A97-B53A-441F-1597-0B0F7BF91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9874" y="3383909"/>
              <a:ext cx="938943" cy="1545127"/>
            </a:xfrm>
            <a:prstGeom prst="rect">
              <a:avLst/>
            </a:prstGeom>
          </p:spPr>
        </p:pic>
        <p:pic>
          <p:nvPicPr>
            <p:cNvPr id="27" name="図 26">
              <a:extLst>
                <a:ext uri="{FF2B5EF4-FFF2-40B4-BE49-F238E27FC236}">
                  <a16:creationId xmlns:a16="http://schemas.microsoft.com/office/drawing/2014/main" id="{A6BB4CDF-D2F9-7117-28DB-237F28740C4C}"/>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rcRect/>
            <a:stretch>
              <a:fillRect/>
            </a:stretch>
          </p:blipFill>
          <p:spPr>
            <a:xfrm>
              <a:off x="4242227" y="3206897"/>
              <a:ext cx="1144493" cy="1989233"/>
            </a:xfrm>
            <a:prstGeom prst="rect">
              <a:avLst/>
            </a:prstGeom>
          </p:spPr>
        </p:pic>
      </p:grpSp>
      <p:grpSp>
        <p:nvGrpSpPr>
          <p:cNvPr id="41" name="グループ化 40">
            <a:extLst>
              <a:ext uri="{FF2B5EF4-FFF2-40B4-BE49-F238E27FC236}">
                <a16:creationId xmlns:a16="http://schemas.microsoft.com/office/drawing/2014/main" id="{1BC8CDBC-65F7-E710-EB0B-4434F3AFEF5E}"/>
              </a:ext>
            </a:extLst>
          </p:cNvPr>
          <p:cNvGrpSpPr/>
          <p:nvPr/>
        </p:nvGrpSpPr>
        <p:grpSpPr>
          <a:xfrm>
            <a:off x="7909307" y="5337916"/>
            <a:ext cx="654049" cy="1117226"/>
            <a:chOff x="4099233" y="3073869"/>
            <a:chExt cx="1144493" cy="1989233"/>
          </a:xfrm>
        </p:grpSpPr>
        <p:grpSp>
          <p:nvGrpSpPr>
            <p:cNvPr id="42" name="グループ化 41">
              <a:extLst>
                <a:ext uri="{FF2B5EF4-FFF2-40B4-BE49-F238E27FC236}">
                  <a16:creationId xmlns:a16="http://schemas.microsoft.com/office/drawing/2014/main" id="{96E22585-66A2-82F0-6639-853A47CD8F84}"/>
                </a:ext>
              </a:extLst>
            </p:cNvPr>
            <p:cNvGrpSpPr/>
            <p:nvPr/>
          </p:nvGrpSpPr>
          <p:grpSpPr>
            <a:xfrm>
              <a:off x="4099233" y="3073869"/>
              <a:ext cx="1144493" cy="1989233"/>
              <a:chOff x="4953000" y="2550687"/>
              <a:chExt cx="1265247" cy="2199113"/>
            </a:xfrm>
          </p:grpSpPr>
          <p:sp>
            <p:nvSpPr>
              <p:cNvPr id="50" name="正方形/長方形 49">
                <a:extLst>
                  <a:ext uri="{FF2B5EF4-FFF2-40B4-BE49-F238E27FC236}">
                    <a16:creationId xmlns:a16="http://schemas.microsoft.com/office/drawing/2014/main" id="{35110A52-6CA8-4954-2AD2-981A0AAE44B2}"/>
                  </a:ext>
                </a:extLst>
              </p:cNvPr>
              <p:cNvSpPr/>
              <p:nvPr/>
            </p:nvSpPr>
            <p:spPr>
              <a:xfrm>
                <a:off x="5060950" y="2609850"/>
                <a:ext cx="1038010" cy="2019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a:extLst>
                  <a:ext uri="{FF2B5EF4-FFF2-40B4-BE49-F238E27FC236}">
                    <a16:creationId xmlns:a16="http://schemas.microsoft.com/office/drawing/2014/main" id="{6726E7B3-8ADD-DD78-444F-ED0AC89C59AC}"/>
                  </a:ext>
                </a:extLst>
              </p:cNvPr>
              <p:cNvPicPr>
                <a:picLocks noChangeAspect="1"/>
              </p:cNvPicPr>
              <p:nvPr/>
            </p:nvPicPr>
            <p:blipFill>
              <a:blip r:embed="rId4" cstate="screen">
                <a:biLevel thresh="75000"/>
                <a:extLst>
                  <a:ext uri="{28A0092B-C50C-407E-A947-70E740481C1C}">
                    <a14:useLocalDpi xmlns:a14="http://schemas.microsoft.com/office/drawing/2010/main"/>
                  </a:ext>
                </a:extLst>
              </a:blip>
              <a:srcRect/>
              <a:stretch>
                <a:fillRect/>
              </a:stretch>
            </p:blipFill>
            <p:spPr>
              <a:xfrm>
                <a:off x="4953000" y="2550687"/>
                <a:ext cx="1265247" cy="2199113"/>
              </a:xfrm>
              <a:prstGeom prst="rect">
                <a:avLst/>
              </a:prstGeom>
            </p:spPr>
          </p:pic>
        </p:grpSp>
        <p:pic>
          <p:nvPicPr>
            <p:cNvPr id="44" name="図 43">
              <a:extLst>
                <a:ext uri="{FF2B5EF4-FFF2-40B4-BE49-F238E27FC236}">
                  <a16:creationId xmlns:a16="http://schemas.microsoft.com/office/drawing/2014/main" id="{F766D6C8-F617-9CBC-EDB5-C82252BA7D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187" b="-199"/>
            <a:stretch/>
          </p:blipFill>
          <p:spPr>
            <a:xfrm>
              <a:off x="4196880" y="3171094"/>
              <a:ext cx="938943" cy="1699906"/>
            </a:xfrm>
            <a:prstGeom prst="rect">
              <a:avLst/>
            </a:prstGeom>
          </p:spPr>
        </p:pic>
      </p:grpSp>
      <p:pic>
        <p:nvPicPr>
          <p:cNvPr id="54" name="図 53">
            <a:extLst>
              <a:ext uri="{FF2B5EF4-FFF2-40B4-BE49-F238E27FC236}">
                <a16:creationId xmlns:a16="http://schemas.microsoft.com/office/drawing/2014/main" id="{9520D633-0E11-B8EA-685F-0ECB7E5F0B47}"/>
              </a:ext>
            </a:extLst>
          </p:cNvPr>
          <p:cNvPicPr>
            <a:picLocks noChangeAspect="1"/>
          </p:cNvPicPr>
          <p:nvPr/>
        </p:nvPicPr>
        <p:blipFill>
          <a:blip r:embed="rId6"/>
          <a:stretch>
            <a:fillRect/>
          </a:stretch>
        </p:blipFill>
        <p:spPr>
          <a:xfrm>
            <a:off x="7669029" y="3602498"/>
            <a:ext cx="1134606" cy="776142"/>
          </a:xfrm>
          <a:prstGeom prst="rect">
            <a:avLst/>
          </a:prstGeom>
          <a:ln w="3175">
            <a:solidFill>
              <a:schemeClr val="bg1">
                <a:lumMod val="50000"/>
              </a:schemeClr>
            </a:solidFill>
          </a:ln>
        </p:spPr>
      </p:pic>
      <p:sp>
        <p:nvSpPr>
          <p:cNvPr id="55" name="テキスト ボックス 54">
            <a:extLst>
              <a:ext uri="{FF2B5EF4-FFF2-40B4-BE49-F238E27FC236}">
                <a16:creationId xmlns:a16="http://schemas.microsoft.com/office/drawing/2014/main" id="{240D321A-143F-CBE7-CF34-B31883ED1F52}"/>
              </a:ext>
            </a:extLst>
          </p:cNvPr>
          <p:cNvSpPr txBox="1"/>
          <p:nvPr/>
        </p:nvSpPr>
        <p:spPr>
          <a:xfrm>
            <a:off x="304122" y="802256"/>
            <a:ext cx="301686" cy="369332"/>
          </a:xfrm>
          <a:prstGeom prst="rect">
            <a:avLst/>
          </a:prstGeom>
          <a:noFill/>
        </p:spPr>
        <p:txBody>
          <a:bodyPr wrap="none" rtlCol="0">
            <a:spAutoFit/>
          </a:bodyPr>
          <a:lstStyle/>
          <a:p>
            <a:r>
              <a:rPr kumimoji="1" lang="en-US" altLang="ja-JP" dirty="0"/>
              <a:t>1</a:t>
            </a:r>
            <a:endParaRPr kumimoji="1" lang="ja-JP" altLang="en-US" dirty="0"/>
          </a:p>
        </p:txBody>
      </p:sp>
      <p:sp>
        <p:nvSpPr>
          <p:cNvPr id="59" name="テキスト ボックス 58">
            <a:extLst>
              <a:ext uri="{FF2B5EF4-FFF2-40B4-BE49-F238E27FC236}">
                <a16:creationId xmlns:a16="http://schemas.microsoft.com/office/drawing/2014/main" id="{C340AA39-3331-C400-9C81-2E8FE64D9B77}"/>
              </a:ext>
            </a:extLst>
          </p:cNvPr>
          <p:cNvSpPr txBox="1"/>
          <p:nvPr/>
        </p:nvSpPr>
        <p:spPr>
          <a:xfrm>
            <a:off x="243233" y="2576819"/>
            <a:ext cx="301686" cy="369332"/>
          </a:xfrm>
          <a:prstGeom prst="rect">
            <a:avLst/>
          </a:prstGeom>
          <a:noFill/>
        </p:spPr>
        <p:txBody>
          <a:bodyPr wrap="square" rtlCol="0">
            <a:spAutoFit/>
          </a:bodyPr>
          <a:lstStyle/>
          <a:p>
            <a:r>
              <a:rPr kumimoji="1" lang="en-US" altLang="ja-JP" dirty="0"/>
              <a:t>2</a:t>
            </a:r>
            <a:endParaRPr kumimoji="1" lang="ja-JP" altLang="en-US" dirty="0"/>
          </a:p>
        </p:txBody>
      </p:sp>
      <p:sp>
        <p:nvSpPr>
          <p:cNvPr id="60" name="テキスト ボックス 59">
            <a:extLst>
              <a:ext uri="{FF2B5EF4-FFF2-40B4-BE49-F238E27FC236}">
                <a16:creationId xmlns:a16="http://schemas.microsoft.com/office/drawing/2014/main" id="{3D1ADC28-398B-E1CB-ED44-5B4AAF82FAB1}"/>
              </a:ext>
            </a:extLst>
          </p:cNvPr>
          <p:cNvSpPr txBox="1"/>
          <p:nvPr/>
        </p:nvSpPr>
        <p:spPr>
          <a:xfrm>
            <a:off x="308542" y="4662844"/>
            <a:ext cx="301686" cy="369332"/>
          </a:xfrm>
          <a:prstGeom prst="rect">
            <a:avLst/>
          </a:prstGeom>
          <a:noFill/>
        </p:spPr>
        <p:txBody>
          <a:bodyPr wrap="square" rtlCol="0">
            <a:spAutoFit/>
          </a:bodyPr>
          <a:lstStyle/>
          <a:p>
            <a:r>
              <a:rPr kumimoji="1" lang="en-US" altLang="ja-JP" dirty="0"/>
              <a:t>3</a:t>
            </a:r>
            <a:endParaRPr kumimoji="1" lang="ja-JP" altLang="en-US" dirty="0"/>
          </a:p>
        </p:txBody>
      </p:sp>
    </p:spTree>
    <p:extLst>
      <p:ext uri="{BB962C8B-B14F-4D97-AF65-F5344CB8AC3E}">
        <p14:creationId xmlns:p14="http://schemas.microsoft.com/office/powerpoint/2010/main" val="230658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a:extLst>
              <a:ext uri="{FF2B5EF4-FFF2-40B4-BE49-F238E27FC236}">
                <a16:creationId xmlns:a16="http://schemas.microsoft.com/office/drawing/2014/main" id="{0D0E1E6E-6125-7E97-90C4-28EEC02103BF}"/>
              </a:ext>
            </a:extLst>
          </p:cNvPr>
          <p:cNvCxnSpPr>
            <a:cxnSpLocks/>
          </p:cNvCxnSpPr>
          <p:nvPr/>
        </p:nvCxnSpPr>
        <p:spPr>
          <a:xfrm>
            <a:off x="1792482" y="6203531"/>
            <a:ext cx="148410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9675AD4E-BB81-45E0-4E9E-EF8B8F9CDB47}"/>
              </a:ext>
            </a:extLst>
          </p:cNvPr>
          <p:cNvSpPr/>
          <p:nvPr/>
        </p:nvSpPr>
        <p:spPr>
          <a:xfrm>
            <a:off x="3549768" y="1408748"/>
            <a:ext cx="3002365" cy="5054363"/>
          </a:xfrm>
          <a:prstGeom prst="roundRect">
            <a:avLst>
              <a:gd name="adj" fmla="val 2553"/>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A3823660-BBC2-CEA7-551E-EE743AF5B5A0}"/>
              </a:ext>
            </a:extLst>
          </p:cNvPr>
          <p:cNvSpPr/>
          <p:nvPr/>
        </p:nvSpPr>
        <p:spPr>
          <a:xfrm>
            <a:off x="6611814" y="1404158"/>
            <a:ext cx="2876870" cy="5054362"/>
          </a:xfrm>
          <a:prstGeom prst="roundRect">
            <a:avLst>
              <a:gd name="adj" fmla="val 2553"/>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6A42BA3E-0D1C-03F3-8A95-6C7CD2C9C372}"/>
              </a:ext>
            </a:extLst>
          </p:cNvPr>
          <p:cNvSpPr/>
          <p:nvPr/>
        </p:nvSpPr>
        <p:spPr>
          <a:xfrm>
            <a:off x="403172" y="1404158"/>
            <a:ext cx="3070388" cy="5059395"/>
          </a:xfrm>
          <a:prstGeom prst="roundRect">
            <a:avLst>
              <a:gd name="adj" fmla="val 2553"/>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985EE2F2-6001-8D61-B966-54F5FCE2DDC4}"/>
              </a:ext>
            </a:extLst>
          </p:cNvPr>
          <p:cNvSpPr>
            <a:spLocks noGrp="1"/>
          </p:cNvSpPr>
          <p:nvPr>
            <p:ph type="title"/>
          </p:nvPr>
        </p:nvSpPr>
        <p:spPr>
          <a:xfrm>
            <a:off x="561091" y="49346"/>
            <a:ext cx="1458209" cy="365126"/>
          </a:xfrm>
        </p:spPr>
        <p:txBody>
          <a:bodyPr/>
          <a:lstStyle/>
          <a:p>
            <a:r>
              <a:rPr lang="ja-JP" altLang="en-US" dirty="0"/>
              <a:t>はじめに</a:t>
            </a:r>
          </a:p>
        </p:txBody>
      </p:sp>
      <p:sp>
        <p:nvSpPr>
          <p:cNvPr id="8" name="テキスト ボックス 7">
            <a:extLst>
              <a:ext uri="{FF2B5EF4-FFF2-40B4-BE49-F238E27FC236}">
                <a16:creationId xmlns:a16="http://schemas.microsoft.com/office/drawing/2014/main" id="{22DBA891-4D2B-E061-ABEC-F3E09CE211C8}"/>
              </a:ext>
            </a:extLst>
          </p:cNvPr>
          <p:cNvSpPr txBox="1"/>
          <p:nvPr/>
        </p:nvSpPr>
        <p:spPr>
          <a:xfrm>
            <a:off x="2019300" y="29830"/>
            <a:ext cx="800219" cy="276999"/>
          </a:xfrm>
          <a:prstGeom prst="rect">
            <a:avLst/>
          </a:prstGeom>
          <a:noFill/>
        </p:spPr>
        <p:txBody>
          <a:bodyPr wrap="none" rtlCol="0">
            <a:spAutoFit/>
          </a:bodyPr>
          <a:lstStyle/>
          <a:p>
            <a:r>
              <a:rPr kumimoji="1" lang="ja-JP" altLang="en-US" sz="1200" b="1" dirty="0">
                <a:solidFill>
                  <a:schemeClr val="bg1"/>
                </a:solidFill>
              </a:rPr>
              <a:t>業務実績</a:t>
            </a:r>
          </a:p>
        </p:txBody>
      </p:sp>
      <p:sp>
        <p:nvSpPr>
          <p:cNvPr id="10" name="テキスト ボックス 9">
            <a:extLst>
              <a:ext uri="{FF2B5EF4-FFF2-40B4-BE49-F238E27FC236}">
                <a16:creationId xmlns:a16="http://schemas.microsoft.com/office/drawing/2014/main" id="{1AA91CB2-19AB-3545-48FF-24B37BEFC347}"/>
              </a:ext>
            </a:extLst>
          </p:cNvPr>
          <p:cNvSpPr txBox="1"/>
          <p:nvPr/>
        </p:nvSpPr>
        <p:spPr>
          <a:xfrm>
            <a:off x="1257384" y="546747"/>
            <a:ext cx="7810500" cy="276999"/>
          </a:xfrm>
          <a:prstGeom prst="rect">
            <a:avLst/>
          </a:prstGeom>
          <a:noFill/>
        </p:spPr>
        <p:txBody>
          <a:bodyPr wrap="square">
            <a:spAutoFit/>
          </a:bodyPr>
          <a:lstStyle/>
          <a:p>
            <a:r>
              <a:rPr lang="ja-JP" altLang="en-US" sz="1200" b="1" dirty="0">
                <a:latin typeface="+mn-ea"/>
              </a:rPr>
              <a:t>自治体連携・</a:t>
            </a:r>
            <a:r>
              <a:rPr lang="en-US" altLang="ja-JP" sz="1200" b="1" dirty="0">
                <a:latin typeface="+mn-ea"/>
              </a:rPr>
              <a:t>LINE</a:t>
            </a:r>
            <a:r>
              <a:rPr lang="ja-JP" altLang="en-US" sz="1200" b="1" dirty="0">
                <a:latin typeface="+mn-ea"/>
              </a:rPr>
              <a:t>の登録促進・動画制作の実績を活かし、福岡市</a:t>
            </a:r>
            <a:r>
              <a:rPr lang="en-US" altLang="ja-JP" sz="1200" b="1" dirty="0">
                <a:latin typeface="+mn-ea"/>
              </a:rPr>
              <a:t>LINE</a:t>
            </a:r>
            <a:r>
              <a:rPr lang="ja-JP" altLang="en-US" sz="1200" b="1" dirty="0">
                <a:latin typeface="+mn-ea"/>
              </a:rPr>
              <a:t>公式アカウント</a:t>
            </a:r>
            <a:r>
              <a:rPr lang="en-US" altLang="ja-JP" sz="1200" b="1" dirty="0">
                <a:latin typeface="+mn-ea"/>
              </a:rPr>
              <a:t>PR</a:t>
            </a:r>
            <a:r>
              <a:rPr lang="ja-JP" altLang="en-US" sz="1200" b="1" dirty="0">
                <a:latin typeface="+mn-ea"/>
              </a:rPr>
              <a:t>を成功に導きます。</a:t>
            </a:r>
          </a:p>
        </p:txBody>
      </p:sp>
      <p:sp>
        <p:nvSpPr>
          <p:cNvPr id="12" name="四角形: 角を丸くする 11">
            <a:extLst>
              <a:ext uri="{FF2B5EF4-FFF2-40B4-BE49-F238E27FC236}">
                <a16:creationId xmlns:a16="http://schemas.microsoft.com/office/drawing/2014/main" id="{BB0AEECD-DDEB-EA86-E334-44F4CAF53F76}"/>
              </a:ext>
            </a:extLst>
          </p:cNvPr>
          <p:cNvSpPr/>
          <p:nvPr/>
        </p:nvSpPr>
        <p:spPr>
          <a:xfrm>
            <a:off x="367923" y="973571"/>
            <a:ext cx="3201682" cy="365126"/>
          </a:xfrm>
          <a:prstGeom prst="roundRect">
            <a:avLst>
              <a:gd name="adj" fmla="val 50000"/>
            </a:avLst>
          </a:prstGeom>
          <a:solidFill>
            <a:srgbClr val="068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mn-ea"/>
              </a:rPr>
              <a:t>公式</a:t>
            </a:r>
            <a:r>
              <a:rPr lang="en-US" altLang="ja-JP" sz="1300" b="1" dirty="0">
                <a:solidFill>
                  <a:schemeClr val="bg1"/>
                </a:solidFill>
                <a:latin typeface="+mn-ea"/>
              </a:rPr>
              <a:t>LINE</a:t>
            </a:r>
            <a:r>
              <a:rPr lang="ja-JP" altLang="en-US" sz="1300" b="1" dirty="0">
                <a:solidFill>
                  <a:schemeClr val="bg1"/>
                </a:solidFill>
                <a:latin typeface="+mn-ea"/>
              </a:rPr>
              <a:t>に関する専門知識・運用理解</a:t>
            </a:r>
          </a:p>
        </p:txBody>
      </p:sp>
      <p:sp>
        <p:nvSpPr>
          <p:cNvPr id="13" name="二等辺三角形 12">
            <a:extLst>
              <a:ext uri="{FF2B5EF4-FFF2-40B4-BE49-F238E27FC236}">
                <a16:creationId xmlns:a16="http://schemas.microsoft.com/office/drawing/2014/main" id="{0B57BFE1-D9D5-D7B3-3B55-2680A6672FD7}"/>
              </a:ext>
            </a:extLst>
          </p:cNvPr>
          <p:cNvSpPr/>
          <p:nvPr/>
        </p:nvSpPr>
        <p:spPr>
          <a:xfrm rot="10800000">
            <a:off x="1715710" y="1334308"/>
            <a:ext cx="276225" cy="98426"/>
          </a:xfrm>
          <a:prstGeom prst="triangle">
            <a:avLst/>
          </a:prstGeom>
          <a:solidFill>
            <a:srgbClr val="068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14" name="図 13">
            <a:extLst>
              <a:ext uri="{FF2B5EF4-FFF2-40B4-BE49-F238E27FC236}">
                <a16:creationId xmlns:a16="http://schemas.microsoft.com/office/drawing/2014/main" id="{E6E88348-4F94-E333-2605-A8F341C71B6C}"/>
              </a:ext>
            </a:extLst>
          </p:cNvPr>
          <p:cNvPicPr>
            <a:picLocks noChangeAspect="1"/>
          </p:cNvPicPr>
          <p:nvPr/>
        </p:nvPicPr>
        <p:blipFill>
          <a:blip r:embed="rId2" cstate="print">
            <a:extLst>
              <a:ext uri="{28A0092B-C50C-407E-A947-70E740481C1C}">
                <a14:useLocalDpi xmlns:a14="http://schemas.microsoft.com/office/drawing/2010/main" val="0"/>
              </a:ext>
            </a:extLst>
          </a:blip>
          <a:srcRect l="16904" t="31858" r="5014" b="1"/>
          <a:stretch>
            <a:fillRect/>
          </a:stretch>
        </p:blipFill>
        <p:spPr>
          <a:xfrm>
            <a:off x="2014491" y="3370970"/>
            <a:ext cx="1347181" cy="946038"/>
          </a:xfrm>
          <a:prstGeom prst="roundRect">
            <a:avLst>
              <a:gd name="adj" fmla="val 8025"/>
            </a:avLst>
          </a:prstGeom>
        </p:spPr>
      </p:pic>
      <p:sp>
        <p:nvSpPr>
          <p:cNvPr id="18" name="テキスト ボックス 17">
            <a:extLst>
              <a:ext uri="{FF2B5EF4-FFF2-40B4-BE49-F238E27FC236}">
                <a16:creationId xmlns:a16="http://schemas.microsoft.com/office/drawing/2014/main" id="{CE8B3DA6-9C2A-88D4-EC85-4884B5992298}"/>
              </a:ext>
            </a:extLst>
          </p:cNvPr>
          <p:cNvSpPr txBox="1"/>
          <p:nvPr/>
        </p:nvSpPr>
        <p:spPr>
          <a:xfrm>
            <a:off x="561091" y="2447052"/>
            <a:ext cx="2774117" cy="2099934"/>
          </a:xfrm>
          <a:prstGeom prst="rect">
            <a:avLst/>
          </a:prstGeom>
          <a:noFill/>
        </p:spPr>
        <p:txBody>
          <a:bodyPr wrap="square">
            <a:spAutoFit/>
          </a:bodyPr>
          <a:lstStyle/>
          <a:p>
            <a:pPr>
              <a:lnSpc>
                <a:spcPct val="150000"/>
              </a:lnSpc>
            </a:pPr>
            <a:r>
              <a:rPr lang="ja-JP" altLang="en-US" sz="1100" dirty="0">
                <a:latin typeface="+mn-ea"/>
              </a:rPr>
              <a:t>自治会関係者・市民を対象に</a:t>
            </a:r>
            <a:r>
              <a:rPr lang="en-US" altLang="ja-JP" sz="1100" dirty="0">
                <a:latin typeface="+mn-ea"/>
              </a:rPr>
              <a:t>【</a:t>
            </a:r>
            <a:r>
              <a:rPr lang="ja-JP" altLang="en-US" sz="1100" dirty="0">
                <a:latin typeface="+mn-ea"/>
              </a:rPr>
              <a:t>公式</a:t>
            </a:r>
            <a:r>
              <a:rPr lang="en-US" altLang="ja-JP" sz="1100" dirty="0">
                <a:latin typeface="+mn-ea"/>
              </a:rPr>
              <a:t>LINE</a:t>
            </a:r>
            <a:r>
              <a:rPr lang="ja-JP" altLang="en-US" sz="1100" dirty="0">
                <a:latin typeface="+mn-ea"/>
              </a:rPr>
              <a:t>の活用・導入</a:t>
            </a:r>
            <a:r>
              <a:rPr lang="en-US" altLang="ja-JP" sz="1100" dirty="0">
                <a:latin typeface="+mn-ea"/>
              </a:rPr>
              <a:t>】</a:t>
            </a:r>
            <a:r>
              <a:rPr lang="ja-JP" altLang="en-US" sz="1100" dirty="0">
                <a:latin typeface="+mn-ea"/>
              </a:rPr>
              <a:t>をテーマとした講習会を実施！機能の詳細を把握し、専門的に公式</a:t>
            </a:r>
            <a:r>
              <a:rPr lang="en-US" altLang="ja-JP" sz="1100" dirty="0">
                <a:latin typeface="+mn-ea"/>
              </a:rPr>
              <a:t>LINE</a:t>
            </a:r>
            <a:r>
              <a:rPr lang="ja-JP" altLang="en-US" sz="1100" dirty="0">
                <a:latin typeface="+mn-ea"/>
              </a:rPr>
              <a:t>の操作や</a:t>
            </a:r>
            <a:endParaRPr lang="en-US" altLang="ja-JP" sz="1100" dirty="0">
              <a:latin typeface="+mn-ea"/>
            </a:endParaRPr>
          </a:p>
          <a:p>
            <a:pPr>
              <a:lnSpc>
                <a:spcPct val="150000"/>
              </a:lnSpc>
            </a:pPr>
            <a:r>
              <a:rPr lang="ja-JP" altLang="en-US" sz="1100" dirty="0">
                <a:latin typeface="+mn-ea"/>
              </a:rPr>
              <a:t>活用方法について、</a:t>
            </a:r>
            <a:endParaRPr lang="en-US" altLang="ja-JP" sz="1100" dirty="0">
              <a:latin typeface="+mn-ea"/>
            </a:endParaRPr>
          </a:p>
          <a:p>
            <a:pPr>
              <a:lnSpc>
                <a:spcPct val="150000"/>
              </a:lnSpc>
            </a:pPr>
            <a:r>
              <a:rPr lang="ja-JP" altLang="en-US" sz="1100" dirty="0">
                <a:latin typeface="+mn-ea"/>
              </a:rPr>
              <a:t>丁寧にサポート。</a:t>
            </a:r>
            <a:endParaRPr lang="en-US" altLang="ja-JP" sz="1100" dirty="0">
              <a:latin typeface="+mn-ea"/>
            </a:endParaRPr>
          </a:p>
          <a:p>
            <a:pPr>
              <a:lnSpc>
                <a:spcPct val="150000"/>
              </a:lnSpc>
            </a:pPr>
            <a:r>
              <a:rPr lang="ja-JP" altLang="en-US" sz="1100" dirty="0">
                <a:latin typeface="+mn-ea"/>
              </a:rPr>
              <a:t>市職員向けマニュ</a:t>
            </a:r>
            <a:endParaRPr lang="en-US" altLang="ja-JP" sz="1100" dirty="0">
              <a:latin typeface="+mn-ea"/>
            </a:endParaRPr>
          </a:p>
          <a:p>
            <a:pPr>
              <a:lnSpc>
                <a:spcPct val="150000"/>
              </a:lnSpc>
            </a:pPr>
            <a:r>
              <a:rPr lang="ja-JP" altLang="en-US" sz="1100" dirty="0">
                <a:latin typeface="+mn-ea"/>
              </a:rPr>
              <a:t>アル作成の実績あり。</a:t>
            </a:r>
          </a:p>
        </p:txBody>
      </p:sp>
      <p:sp>
        <p:nvSpPr>
          <p:cNvPr id="23" name="正方形/長方形 22">
            <a:extLst>
              <a:ext uri="{FF2B5EF4-FFF2-40B4-BE49-F238E27FC236}">
                <a16:creationId xmlns:a16="http://schemas.microsoft.com/office/drawing/2014/main" id="{CB395D69-A9F4-BE1F-6BD5-AF9AC706FB3E}"/>
              </a:ext>
            </a:extLst>
          </p:cNvPr>
          <p:cNvSpPr/>
          <p:nvPr/>
        </p:nvSpPr>
        <p:spPr>
          <a:xfrm>
            <a:off x="6767314" y="4053969"/>
            <a:ext cx="2076290" cy="852862"/>
          </a:xfrm>
          <a:prstGeom prst="rect">
            <a:avLst/>
          </a:prstGeom>
        </p:spPr>
        <p:txBody>
          <a:bodyPr wrap="square">
            <a:spAutoFit/>
          </a:bodyPr>
          <a:lstStyle/>
          <a:p>
            <a:pPr>
              <a:lnSpc>
                <a:spcPts val="1500"/>
              </a:lnSpc>
            </a:pPr>
            <a:r>
              <a:rPr lang="ja-JP" altLang="en-US" sz="1100" dirty="0"/>
              <a:t>短尺（ショート）動画の特性を活かし、視聴維持率を高める編集技術と、ユーザーの意欲を掻き立てる演出設計経験。</a:t>
            </a:r>
            <a:endParaRPr lang="en-US" altLang="ja-JP" sz="1100" dirty="0"/>
          </a:p>
        </p:txBody>
      </p:sp>
      <p:sp>
        <p:nvSpPr>
          <p:cNvPr id="24" name="正方形/長方形 23">
            <a:extLst>
              <a:ext uri="{FF2B5EF4-FFF2-40B4-BE49-F238E27FC236}">
                <a16:creationId xmlns:a16="http://schemas.microsoft.com/office/drawing/2014/main" id="{13FFA170-91E9-4198-48BA-D6CB435690C1}"/>
              </a:ext>
            </a:extLst>
          </p:cNvPr>
          <p:cNvSpPr/>
          <p:nvPr/>
        </p:nvSpPr>
        <p:spPr>
          <a:xfrm>
            <a:off x="561091" y="5799674"/>
            <a:ext cx="2852575" cy="461665"/>
          </a:xfrm>
          <a:prstGeom prst="rect">
            <a:avLst/>
          </a:prstGeom>
        </p:spPr>
        <p:txBody>
          <a:bodyPr wrap="square">
            <a:spAutoFit/>
          </a:bodyPr>
          <a:lstStyle/>
          <a:p>
            <a:r>
              <a:rPr lang="ja-JP" altLang="en-US" sz="1200" b="1" dirty="0">
                <a:latin typeface="+mn-ea"/>
              </a:rPr>
              <a:t>✔ 講習後の</a:t>
            </a:r>
            <a:r>
              <a:rPr lang="en-US" altLang="ja-JP" sz="1200" b="1" dirty="0">
                <a:latin typeface="+mn-ea"/>
              </a:rPr>
              <a:t>LINE</a:t>
            </a:r>
            <a:r>
              <a:rPr lang="ja-JP" altLang="en-US" sz="1200" b="1" dirty="0">
                <a:uFill>
                  <a:solidFill>
                    <a:srgbClr val="FFFF00"/>
                  </a:solidFill>
                </a:uFill>
                <a:latin typeface="+mn-ea"/>
              </a:rPr>
              <a:t>導入意欲</a:t>
            </a:r>
            <a:r>
              <a:rPr lang="en-US" altLang="ja-JP" sz="2400" b="1" dirty="0">
                <a:solidFill>
                  <a:srgbClr val="FF0000"/>
                </a:solidFill>
                <a:uFill>
                  <a:solidFill>
                    <a:srgbClr val="FFFF00"/>
                  </a:solidFill>
                </a:uFill>
                <a:latin typeface="+mn-ea"/>
              </a:rPr>
              <a:t>95</a:t>
            </a:r>
            <a:r>
              <a:rPr lang="ja-JP" altLang="en-US" sz="1600" b="1" dirty="0">
                <a:solidFill>
                  <a:srgbClr val="FF0000"/>
                </a:solidFill>
                <a:uFill>
                  <a:solidFill>
                    <a:srgbClr val="FFFF00"/>
                  </a:solidFill>
                </a:uFill>
                <a:latin typeface="+mn-ea"/>
              </a:rPr>
              <a:t>％</a:t>
            </a:r>
            <a:r>
              <a:rPr lang="ja-JP" altLang="en-US" sz="1200" b="1" dirty="0">
                <a:solidFill>
                  <a:srgbClr val="FF0000"/>
                </a:solidFill>
                <a:uFill>
                  <a:solidFill>
                    <a:srgbClr val="FFFF00"/>
                  </a:solidFill>
                </a:uFill>
                <a:latin typeface="+mn-ea"/>
              </a:rPr>
              <a:t>向上</a:t>
            </a:r>
            <a:endParaRPr lang="en-US" altLang="ja-JP" sz="1200" b="1" dirty="0">
              <a:solidFill>
                <a:srgbClr val="FF0000"/>
              </a:solidFill>
              <a:latin typeface="+mn-ea"/>
            </a:endParaRPr>
          </a:p>
        </p:txBody>
      </p:sp>
      <p:sp>
        <p:nvSpPr>
          <p:cNvPr id="29" name="四角形: 角を丸くする 28">
            <a:extLst>
              <a:ext uri="{FF2B5EF4-FFF2-40B4-BE49-F238E27FC236}">
                <a16:creationId xmlns:a16="http://schemas.microsoft.com/office/drawing/2014/main" id="{AAE194FE-76E0-E677-09FB-BCCF046867FF}"/>
              </a:ext>
            </a:extLst>
          </p:cNvPr>
          <p:cNvSpPr/>
          <p:nvPr/>
        </p:nvSpPr>
        <p:spPr>
          <a:xfrm>
            <a:off x="3651609" y="973571"/>
            <a:ext cx="2839448" cy="36512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ui-sans-serif"/>
              </a:rPr>
              <a:t> 登録誘導・行動促進に関する実績</a:t>
            </a:r>
          </a:p>
        </p:txBody>
      </p:sp>
      <p:sp>
        <p:nvSpPr>
          <p:cNvPr id="30" name="二等辺三角形 29">
            <a:extLst>
              <a:ext uri="{FF2B5EF4-FFF2-40B4-BE49-F238E27FC236}">
                <a16:creationId xmlns:a16="http://schemas.microsoft.com/office/drawing/2014/main" id="{BABC612D-63FE-E32E-6CC0-27299A092A61}"/>
              </a:ext>
            </a:extLst>
          </p:cNvPr>
          <p:cNvSpPr/>
          <p:nvPr/>
        </p:nvSpPr>
        <p:spPr>
          <a:xfrm rot="10800000">
            <a:off x="4781074" y="1334308"/>
            <a:ext cx="276225" cy="9842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1" name="四角形: 角を丸くする 30">
            <a:extLst>
              <a:ext uri="{FF2B5EF4-FFF2-40B4-BE49-F238E27FC236}">
                <a16:creationId xmlns:a16="http://schemas.microsoft.com/office/drawing/2014/main" id="{CD7CD744-23F4-1162-0E97-765E2703AB2D}"/>
              </a:ext>
            </a:extLst>
          </p:cNvPr>
          <p:cNvSpPr/>
          <p:nvPr/>
        </p:nvSpPr>
        <p:spPr>
          <a:xfrm>
            <a:off x="6569758" y="973571"/>
            <a:ext cx="2936552" cy="365126"/>
          </a:xfrm>
          <a:prstGeom prst="roundRect">
            <a:avLst>
              <a:gd name="adj" fmla="val 50000"/>
            </a:avLst>
          </a:prstGeom>
          <a:solidFill>
            <a:srgbClr val="44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chemeClr val="bg1"/>
                </a:solidFill>
                <a:latin typeface="Arial" panose="020B0604020202020204" pitchFamily="34" charset="0"/>
              </a:rPr>
              <a:t>ショート動画制作ノウハウ</a:t>
            </a:r>
            <a:endParaRPr kumimoji="1" lang="ja-JP" altLang="en-US" sz="1300" b="1" dirty="0">
              <a:solidFill>
                <a:schemeClr val="bg1"/>
              </a:solidFill>
            </a:endParaRPr>
          </a:p>
        </p:txBody>
      </p:sp>
      <p:sp>
        <p:nvSpPr>
          <p:cNvPr id="32" name="二等辺三角形 31">
            <a:extLst>
              <a:ext uri="{FF2B5EF4-FFF2-40B4-BE49-F238E27FC236}">
                <a16:creationId xmlns:a16="http://schemas.microsoft.com/office/drawing/2014/main" id="{6A0CE561-A0E8-1911-4CFF-23802CBAAB64}"/>
              </a:ext>
            </a:extLst>
          </p:cNvPr>
          <p:cNvSpPr/>
          <p:nvPr/>
        </p:nvSpPr>
        <p:spPr>
          <a:xfrm rot="10800000">
            <a:off x="7882297" y="1334308"/>
            <a:ext cx="276225" cy="98426"/>
          </a:xfrm>
          <a:prstGeom prst="triangle">
            <a:avLst/>
          </a:prstGeom>
          <a:solidFill>
            <a:srgbClr val="4473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3" name="正方形/長方形 42">
            <a:extLst>
              <a:ext uri="{FF2B5EF4-FFF2-40B4-BE49-F238E27FC236}">
                <a16:creationId xmlns:a16="http://schemas.microsoft.com/office/drawing/2014/main" id="{F066C0BC-5D8B-CB9D-C966-E8CF1614802D}"/>
              </a:ext>
            </a:extLst>
          </p:cNvPr>
          <p:cNvSpPr/>
          <p:nvPr/>
        </p:nvSpPr>
        <p:spPr>
          <a:xfrm>
            <a:off x="3668758" y="3191444"/>
            <a:ext cx="2736509" cy="1167627"/>
          </a:xfrm>
          <a:prstGeom prst="rect">
            <a:avLst/>
          </a:prstGeom>
        </p:spPr>
        <p:txBody>
          <a:bodyPr wrap="square">
            <a:spAutoFit/>
          </a:bodyPr>
          <a:lstStyle/>
          <a:p>
            <a:pPr>
              <a:lnSpc>
                <a:spcPts val="1700"/>
              </a:lnSpc>
            </a:pPr>
            <a:r>
              <a:rPr lang="ja-JP" altLang="en-US" sz="1100" dirty="0">
                <a:latin typeface="+mn-ea"/>
              </a:rPr>
              <a:t>各自治体でデジタルデバイド層を含む幅広い市民に対し、</a:t>
            </a:r>
            <a:r>
              <a:rPr lang="ja-JP" altLang="en-US" sz="1100" dirty="0"/>
              <a:t>公式</a:t>
            </a:r>
            <a:r>
              <a:rPr lang="en-US" altLang="ja-JP" sz="1100" dirty="0"/>
              <a:t>LINE</a:t>
            </a:r>
            <a:r>
              <a:rPr lang="ja-JP" altLang="en-US" sz="1100" dirty="0"/>
              <a:t>の機能説明に留まらず、「どんな場面で、生活に役立つか」を住民目線で伝え、登録と活用を促す講習会の開催。</a:t>
            </a:r>
            <a:endParaRPr lang="en-US" altLang="ja-JP" sz="1100" dirty="0">
              <a:latin typeface="+mn-ea"/>
            </a:endParaRPr>
          </a:p>
        </p:txBody>
      </p:sp>
      <p:sp>
        <p:nvSpPr>
          <p:cNvPr id="46" name="四角形: 角を丸くする 45">
            <a:extLst>
              <a:ext uri="{FF2B5EF4-FFF2-40B4-BE49-F238E27FC236}">
                <a16:creationId xmlns:a16="http://schemas.microsoft.com/office/drawing/2014/main" id="{E554F697-4261-1D40-7D96-836F6ED57A33}"/>
              </a:ext>
            </a:extLst>
          </p:cNvPr>
          <p:cNvSpPr/>
          <p:nvPr/>
        </p:nvSpPr>
        <p:spPr>
          <a:xfrm>
            <a:off x="653657" y="2074053"/>
            <a:ext cx="737502"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福岡市</a:t>
            </a:r>
          </a:p>
        </p:txBody>
      </p:sp>
      <p:sp>
        <p:nvSpPr>
          <p:cNvPr id="48" name="正方形/長方形 47">
            <a:extLst>
              <a:ext uri="{FF2B5EF4-FFF2-40B4-BE49-F238E27FC236}">
                <a16:creationId xmlns:a16="http://schemas.microsoft.com/office/drawing/2014/main" id="{8C3FE3D8-6015-F95C-2AAE-AA6ED0B34A08}"/>
              </a:ext>
            </a:extLst>
          </p:cNvPr>
          <p:cNvSpPr/>
          <p:nvPr/>
        </p:nvSpPr>
        <p:spPr>
          <a:xfrm>
            <a:off x="6767314" y="2341389"/>
            <a:ext cx="2270521" cy="853439"/>
          </a:xfrm>
          <a:prstGeom prst="rect">
            <a:avLst/>
          </a:prstGeom>
        </p:spPr>
        <p:txBody>
          <a:bodyPr wrap="square">
            <a:spAutoFit/>
          </a:bodyPr>
          <a:lstStyle/>
          <a:p>
            <a:pPr>
              <a:lnSpc>
                <a:spcPts val="1500"/>
              </a:lnSpc>
            </a:pPr>
            <a:r>
              <a:rPr lang="ja-JP" altLang="en-US" sz="1100" dirty="0">
                <a:latin typeface="+mn-ea"/>
              </a:rPr>
              <a:t>動画制作ノウハウを活かし、</a:t>
            </a:r>
            <a:r>
              <a:rPr lang="en-US" altLang="ja-JP" sz="1100" dirty="0">
                <a:latin typeface="+mn-ea"/>
              </a:rPr>
              <a:t>SNS</a:t>
            </a:r>
            <a:r>
              <a:rPr lang="ja-JP" altLang="en-US" sz="1100" dirty="0">
                <a:latin typeface="+mn-ea"/>
              </a:rPr>
              <a:t>動画のコンサルティングを提供。訴求力の高いコンテンツ制作を支援。</a:t>
            </a:r>
            <a:endParaRPr lang="en-US" altLang="ja-JP" sz="1100" dirty="0">
              <a:latin typeface="+mn-ea"/>
            </a:endParaRPr>
          </a:p>
        </p:txBody>
      </p:sp>
      <p:sp>
        <p:nvSpPr>
          <p:cNvPr id="49" name="正方形/長方形 48">
            <a:extLst>
              <a:ext uri="{FF2B5EF4-FFF2-40B4-BE49-F238E27FC236}">
                <a16:creationId xmlns:a16="http://schemas.microsoft.com/office/drawing/2014/main" id="{59FABB67-0D18-AF42-47C0-3784E69B6773}"/>
              </a:ext>
            </a:extLst>
          </p:cNvPr>
          <p:cNvSpPr/>
          <p:nvPr/>
        </p:nvSpPr>
        <p:spPr>
          <a:xfrm>
            <a:off x="609881" y="4925735"/>
            <a:ext cx="2984725" cy="829907"/>
          </a:xfrm>
          <a:prstGeom prst="rect">
            <a:avLst/>
          </a:prstGeom>
        </p:spPr>
        <p:txBody>
          <a:bodyPr wrap="square">
            <a:spAutoFit/>
          </a:bodyPr>
          <a:lstStyle/>
          <a:p>
            <a:pPr marL="171450" indent="-171450">
              <a:lnSpc>
                <a:spcPct val="150000"/>
              </a:lnSpc>
              <a:buFont typeface="Arial" panose="020B0604020202020204" pitchFamily="34" charset="0"/>
              <a:buChar char="•"/>
            </a:pPr>
            <a:r>
              <a:rPr lang="ja-JP" altLang="en-US" sz="1100" b="1" dirty="0">
                <a:latin typeface="+mn-ea"/>
              </a:rPr>
              <a:t>機能や操作を専門的に理解</a:t>
            </a:r>
            <a:endParaRPr lang="en-US" altLang="ja-JP" sz="1100" b="1" dirty="0">
              <a:latin typeface="+mn-ea"/>
            </a:endParaRPr>
          </a:p>
          <a:p>
            <a:pPr marL="171450" indent="-171450">
              <a:lnSpc>
                <a:spcPct val="150000"/>
              </a:lnSpc>
              <a:buFont typeface="Arial" panose="020B0604020202020204" pitchFamily="34" charset="0"/>
              <a:buChar char="•"/>
            </a:pPr>
            <a:r>
              <a:rPr lang="ja-JP" altLang="en-US" sz="1100" b="1" dirty="0">
                <a:latin typeface="+mn-ea"/>
              </a:rPr>
              <a:t>登録者の心理・受け取り方を把握</a:t>
            </a:r>
            <a:endParaRPr lang="en-US" altLang="ja-JP" sz="1100" b="1" dirty="0">
              <a:latin typeface="+mn-ea"/>
            </a:endParaRPr>
          </a:p>
          <a:p>
            <a:pPr marL="171450" indent="-171450">
              <a:lnSpc>
                <a:spcPct val="150000"/>
              </a:lnSpc>
              <a:buFont typeface="Arial" panose="020B0604020202020204" pitchFamily="34" charset="0"/>
              <a:buChar char="•"/>
            </a:pPr>
            <a:r>
              <a:rPr lang="ja-JP" altLang="en-US" sz="1100" b="1" dirty="0">
                <a:latin typeface="+mn-ea"/>
              </a:rPr>
              <a:t>平常時・防災時など運用シーンを理解　</a:t>
            </a:r>
            <a:endParaRPr lang="en-US" altLang="ja-JP" sz="1100" b="1" dirty="0">
              <a:latin typeface="+mn-ea"/>
            </a:endParaRPr>
          </a:p>
        </p:txBody>
      </p:sp>
      <p:sp>
        <p:nvSpPr>
          <p:cNvPr id="61" name="正方形/長方形 60">
            <a:extLst>
              <a:ext uri="{FF2B5EF4-FFF2-40B4-BE49-F238E27FC236}">
                <a16:creationId xmlns:a16="http://schemas.microsoft.com/office/drawing/2014/main" id="{83A2DA3A-AB8A-0575-A784-ACA082206B64}"/>
              </a:ext>
            </a:extLst>
          </p:cNvPr>
          <p:cNvSpPr/>
          <p:nvPr/>
        </p:nvSpPr>
        <p:spPr>
          <a:xfrm>
            <a:off x="745250" y="1548030"/>
            <a:ext cx="2485378" cy="342914"/>
          </a:xfrm>
          <a:prstGeom prst="rect">
            <a:avLst/>
          </a:prstGeom>
          <a:solidFill>
            <a:schemeClr val="accent3">
              <a:lumMod val="20000"/>
              <a:lumOff val="80000"/>
            </a:schemeClr>
          </a:solidFill>
        </p:spPr>
        <p:txBody>
          <a:bodyPr wrap="square" anchor="ctr">
            <a:spAutoFit/>
          </a:bodyPr>
          <a:lstStyle/>
          <a:p>
            <a:pPr algn="ctr">
              <a:lnSpc>
                <a:spcPct val="150000"/>
              </a:lnSpc>
            </a:pPr>
            <a:r>
              <a:rPr lang="ja-JP" altLang="en-US" sz="1200" b="1" dirty="0">
                <a:latin typeface="+mn-ea"/>
              </a:rPr>
              <a:t>公式</a:t>
            </a:r>
            <a:r>
              <a:rPr lang="en-US" altLang="ja-JP" sz="1200" b="1" dirty="0">
                <a:latin typeface="+mn-ea"/>
              </a:rPr>
              <a:t>LINE</a:t>
            </a:r>
            <a:r>
              <a:rPr lang="ja-JP" altLang="en-US" sz="1200" b="1" dirty="0">
                <a:latin typeface="+mn-ea"/>
              </a:rPr>
              <a:t>の導入講習の実施</a:t>
            </a:r>
            <a:endParaRPr lang="en-US" altLang="ja-JP" sz="1200" b="1" dirty="0">
              <a:latin typeface="+mn-ea"/>
            </a:endParaRPr>
          </a:p>
        </p:txBody>
      </p:sp>
      <p:sp>
        <p:nvSpPr>
          <p:cNvPr id="64" name="正方形/長方形 63">
            <a:extLst>
              <a:ext uri="{FF2B5EF4-FFF2-40B4-BE49-F238E27FC236}">
                <a16:creationId xmlns:a16="http://schemas.microsoft.com/office/drawing/2014/main" id="{26477797-DBBE-0E70-F1A3-CDBCC0E1CE32}"/>
              </a:ext>
            </a:extLst>
          </p:cNvPr>
          <p:cNvSpPr/>
          <p:nvPr/>
        </p:nvSpPr>
        <p:spPr>
          <a:xfrm>
            <a:off x="3795236" y="1549905"/>
            <a:ext cx="2524125" cy="342914"/>
          </a:xfrm>
          <a:prstGeom prst="rect">
            <a:avLst/>
          </a:prstGeom>
          <a:solidFill>
            <a:schemeClr val="accent3">
              <a:lumMod val="20000"/>
              <a:lumOff val="80000"/>
            </a:schemeClr>
          </a:solidFill>
        </p:spPr>
        <p:txBody>
          <a:bodyPr wrap="square" anchor="ctr">
            <a:spAutoFit/>
          </a:bodyPr>
          <a:lstStyle/>
          <a:p>
            <a:pPr algn="ctr">
              <a:lnSpc>
                <a:spcPct val="150000"/>
              </a:lnSpc>
            </a:pPr>
            <a:r>
              <a:rPr lang="ja-JP" altLang="en-US" sz="1200" b="1" dirty="0">
                <a:latin typeface="+mn-ea"/>
              </a:rPr>
              <a:t>全国でスマホ教室・相談会の開催</a:t>
            </a:r>
            <a:endParaRPr lang="en-US" altLang="ja-JP" sz="1200" b="1" dirty="0">
              <a:latin typeface="+mn-ea"/>
            </a:endParaRPr>
          </a:p>
        </p:txBody>
      </p:sp>
      <p:sp>
        <p:nvSpPr>
          <p:cNvPr id="66" name="正方形/長方形 65">
            <a:extLst>
              <a:ext uri="{FF2B5EF4-FFF2-40B4-BE49-F238E27FC236}">
                <a16:creationId xmlns:a16="http://schemas.microsoft.com/office/drawing/2014/main" id="{AC5F0321-855E-54B1-27BF-108D7569B2AC}"/>
              </a:ext>
            </a:extLst>
          </p:cNvPr>
          <p:cNvSpPr/>
          <p:nvPr/>
        </p:nvSpPr>
        <p:spPr>
          <a:xfrm>
            <a:off x="6758346" y="1549905"/>
            <a:ext cx="2524125" cy="342914"/>
          </a:xfrm>
          <a:prstGeom prst="rect">
            <a:avLst/>
          </a:prstGeom>
          <a:solidFill>
            <a:schemeClr val="accent3">
              <a:lumMod val="20000"/>
              <a:lumOff val="80000"/>
            </a:schemeClr>
          </a:solidFill>
        </p:spPr>
        <p:txBody>
          <a:bodyPr wrap="square" anchor="ctr">
            <a:spAutoFit/>
          </a:bodyPr>
          <a:lstStyle/>
          <a:p>
            <a:pPr algn="ctr">
              <a:lnSpc>
                <a:spcPct val="150000"/>
              </a:lnSpc>
            </a:pPr>
            <a:r>
              <a:rPr lang="ja-JP" altLang="en-US" sz="1200" b="1" dirty="0">
                <a:latin typeface="+mn-ea"/>
              </a:rPr>
              <a:t>自治体への</a:t>
            </a:r>
            <a:r>
              <a:rPr lang="en-US" altLang="ja-JP" sz="1200" b="1" dirty="0">
                <a:latin typeface="+mn-ea"/>
              </a:rPr>
              <a:t>SNS</a:t>
            </a:r>
            <a:r>
              <a:rPr lang="ja-JP" altLang="en-US" sz="1200" b="1" dirty="0">
                <a:latin typeface="+mn-ea"/>
              </a:rPr>
              <a:t>動画作成コンサル</a:t>
            </a:r>
            <a:endParaRPr lang="en-US" altLang="ja-JP" sz="1200" b="1" dirty="0">
              <a:latin typeface="+mn-ea"/>
            </a:endParaRPr>
          </a:p>
        </p:txBody>
      </p:sp>
      <p:sp>
        <p:nvSpPr>
          <p:cNvPr id="68" name="正方形/長方形 67">
            <a:extLst>
              <a:ext uri="{FF2B5EF4-FFF2-40B4-BE49-F238E27FC236}">
                <a16:creationId xmlns:a16="http://schemas.microsoft.com/office/drawing/2014/main" id="{514FA4C2-5191-9BD5-0B59-1CE6867ED3EE}"/>
              </a:ext>
            </a:extLst>
          </p:cNvPr>
          <p:cNvSpPr/>
          <p:nvPr/>
        </p:nvSpPr>
        <p:spPr>
          <a:xfrm>
            <a:off x="6811816" y="3297329"/>
            <a:ext cx="2524125" cy="342914"/>
          </a:xfrm>
          <a:prstGeom prst="rect">
            <a:avLst/>
          </a:prstGeom>
          <a:solidFill>
            <a:schemeClr val="accent3">
              <a:lumMod val="20000"/>
              <a:lumOff val="80000"/>
            </a:schemeClr>
          </a:solidFill>
        </p:spPr>
        <p:txBody>
          <a:bodyPr wrap="square" anchor="ctr">
            <a:spAutoFit/>
          </a:bodyPr>
          <a:lstStyle/>
          <a:p>
            <a:pPr algn="ctr">
              <a:lnSpc>
                <a:spcPct val="150000"/>
              </a:lnSpc>
            </a:pPr>
            <a:r>
              <a:rPr lang="ja-JP" altLang="en-US" sz="1200" b="1" dirty="0">
                <a:latin typeface="+mn-ea"/>
              </a:rPr>
              <a:t>観光</a:t>
            </a:r>
            <a:r>
              <a:rPr lang="en-US" altLang="ja-JP" sz="1200" b="1" dirty="0">
                <a:latin typeface="+mn-ea"/>
              </a:rPr>
              <a:t>PR</a:t>
            </a:r>
            <a:r>
              <a:rPr lang="ja-JP" altLang="en-US" sz="1200" b="1" dirty="0">
                <a:latin typeface="+mn-ea"/>
              </a:rPr>
              <a:t>ショート動画</a:t>
            </a:r>
            <a:endParaRPr lang="en-US" altLang="ja-JP" sz="1200" b="1" dirty="0">
              <a:latin typeface="+mn-ea"/>
            </a:endParaRPr>
          </a:p>
        </p:txBody>
      </p:sp>
      <p:sp>
        <p:nvSpPr>
          <p:cNvPr id="3" name="四角形: 角を丸くする 2">
            <a:extLst>
              <a:ext uri="{FF2B5EF4-FFF2-40B4-BE49-F238E27FC236}">
                <a16:creationId xmlns:a16="http://schemas.microsoft.com/office/drawing/2014/main" id="{486319C3-24B4-9ABF-A629-D0D9DA8A30CE}"/>
              </a:ext>
            </a:extLst>
          </p:cNvPr>
          <p:cNvSpPr/>
          <p:nvPr/>
        </p:nvSpPr>
        <p:spPr>
          <a:xfrm>
            <a:off x="1450893" y="2073673"/>
            <a:ext cx="1900720" cy="256955"/>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大津市　</a:t>
            </a:r>
            <a:r>
              <a:rPr kumimoji="1" lang="en-US" altLang="ja-JP" sz="1100" b="1" dirty="0">
                <a:solidFill>
                  <a:schemeClr val="tx1"/>
                </a:solidFill>
                <a:latin typeface="+mn-ea"/>
              </a:rPr>
              <a:t>※</a:t>
            </a:r>
            <a:r>
              <a:rPr kumimoji="1" lang="ja-JP" altLang="en-US" sz="1100" dirty="0">
                <a:solidFill>
                  <a:srgbClr val="FF0000"/>
                </a:solidFill>
              </a:rPr>
              <a:t>２年連続受託</a:t>
            </a:r>
          </a:p>
        </p:txBody>
      </p:sp>
      <p:cxnSp>
        <p:nvCxnSpPr>
          <p:cNvPr id="6" name="直線コネクタ 5">
            <a:extLst>
              <a:ext uri="{FF2B5EF4-FFF2-40B4-BE49-F238E27FC236}">
                <a16:creationId xmlns:a16="http://schemas.microsoft.com/office/drawing/2014/main" id="{DFB3946E-CE4D-A09D-7C88-73E0ADA6D899}"/>
              </a:ext>
            </a:extLst>
          </p:cNvPr>
          <p:cNvCxnSpPr>
            <a:cxnSpLocks/>
          </p:cNvCxnSpPr>
          <p:nvPr/>
        </p:nvCxnSpPr>
        <p:spPr>
          <a:xfrm>
            <a:off x="5188013" y="6203531"/>
            <a:ext cx="115672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F7BD6F07-4CA0-4BE6-FDE3-82876C59A010}"/>
              </a:ext>
            </a:extLst>
          </p:cNvPr>
          <p:cNvSpPr/>
          <p:nvPr/>
        </p:nvSpPr>
        <p:spPr>
          <a:xfrm>
            <a:off x="532801" y="4590566"/>
            <a:ext cx="1286576" cy="342914"/>
          </a:xfrm>
          <a:prstGeom prst="rect">
            <a:avLst/>
          </a:prstGeom>
        </p:spPr>
        <p:txBody>
          <a:bodyPr wrap="square">
            <a:spAutoFit/>
          </a:bodyPr>
          <a:lstStyle/>
          <a:p>
            <a:pPr algn="ctr">
              <a:lnSpc>
                <a:spcPct val="150000"/>
              </a:lnSpc>
            </a:pPr>
            <a:r>
              <a:rPr lang="en-US" altLang="ja-JP" sz="1200" b="1" dirty="0">
                <a:latin typeface="+mn-ea"/>
              </a:rPr>
              <a:t>【</a:t>
            </a:r>
            <a:r>
              <a:rPr lang="ja-JP" altLang="en-US" sz="1200" b="1" dirty="0">
                <a:latin typeface="+mn-ea"/>
              </a:rPr>
              <a:t>弊社の強み</a:t>
            </a:r>
            <a:r>
              <a:rPr lang="en-US" altLang="ja-JP" sz="1200" b="1" dirty="0">
                <a:latin typeface="+mn-ea"/>
              </a:rPr>
              <a:t>】</a:t>
            </a:r>
          </a:p>
        </p:txBody>
      </p:sp>
      <p:sp>
        <p:nvSpPr>
          <p:cNvPr id="11" name="四角形: 角を丸くする 10">
            <a:extLst>
              <a:ext uri="{FF2B5EF4-FFF2-40B4-BE49-F238E27FC236}">
                <a16:creationId xmlns:a16="http://schemas.microsoft.com/office/drawing/2014/main" id="{615FF23D-C156-E188-48F5-293D88DE1AFF}"/>
              </a:ext>
            </a:extLst>
          </p:cNvPr>
          <p:cNvSpPr/>
          <p:nvPr/>
        </p:nvSpPr>
        <p:spPr>
          <a:xfrm>
            <a:off x="3765199" y="2043411"/>
            <a:ext cx="737502"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佐賀県</a:t>
            </a:r>
          </a:p>
        </p:txBody>
      </p:sp>
      <p:sp>
        <p:nvSpPr>
          <p:cNvPr id="35" name="四角形: 角を丸くする 34">
            <a:extLst>
              <a:ext uri="{FF2B5EF4-FFF2-40B4-BE49-F238E27FC236}">
                <a16:creationId xmlns:a16="http://schemas.microsoft.com/office/drawing/2014/main" id="{A636A929-FAF8-FC81-FC0A-A26A1CFD21CD}"/>
              </a:ext>
            </a:extLst>
          </p:cNvPr>
          <p:cNvSpPr/>
          <p:nvPr/>
        </p:nvSpPr>
        <p:spPr>
          <a:xfrm>
            <a:off x="4579780" y="2043411"/>
            <a:ext cx="931999"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鹿児島市</a:t>
            </a:r>
          </a:p>
        </p:txBody>
      </p:sp>
      <p:sp>
        <p:nvSpPr>
          <p:cNvPr id="36" name="四角形: 角を丸くする 35">
            <a:extLst>
              <a:ext uri="{FF2B5EF4-FFF2-40B4-BE49-F238E27FC236}">
                <a16:creationId xmlns:a16="http://schemas.microsoft.com/office/drawing/2014/main" id="{36373ED1-93D5-A8D5-CE10-3354BA2EB342}"/>
              </a:ext>
            </a:extLst>
          </p:cNvPr>
          <p:cNvSpPr/>
          <p:nvPr/>
        </p:nvSpPr>
        <p:spPr>
          <a:xfrm>
            <a:off x="5572956" y="2043411"/>
            <a:ext cx="746405"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柳井市</a:t>
            </a:r>
          </a:p>
        </p:txBody>
      </p:sp>
      <p:sp>
        <p:nvSpPr>
          <p:cNvPr id="37" name="四角形: 角を丸くする 36">
            <a:extLst>
              <a:ext uri="{FF2B5EF4-FFF2-40B4-BE49-F238E27FC236}">
                <a16:creationId xmlns:a16="http://schemas.microsoft.com/office/drawing/2014/main" id="{D2A0114C-8473-B6BB-4F64-51384293637D}"/>
              </a:ext>
            </a:extLst>
          </p:cNvPr>
          <p:cNvSpPr/>
          <p:nvPr/>
        </p:nvSpPr>
        <p:spPr>
          <a:xfrm>
            <a:off x="3760747" y="2370418"/>
            <a:ext cx="746405"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倉敷市</a:t>
            </a:r>
          </a:p>
        </p:txBody>
      </p:sp>
      <p:sp>
        <p:nvSpPr>
          <p:cNvPr id="38" name="四角形: 角を丸くする 37">
            <a:extLst>
              <a:ext uri="{FF2B5EF4-FFF2-40B4-BE49-F238E27FC236}">
                <a16:creationId xmlns:a16="http://schemas.microsoft.com/office/drawing/2014/main" id="{F26EA9CA-9566-F5A6-26BE-1F510B999608}"/>
              </a:ext>
            </a:extLst>
          </p:cNvPr>
          <p:cNvSpPr/>
          <p:nvPr/>
        </p:nvSpPr>
        <p:spPr>
          <a:xfrm>
            <a:off x="4598932" y="2370418"/>
            <a:ext cx="865173"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富山県</a:t>
            </a:r>
          </a:p>
        </p:txBody>
      </p:sp>
      <p:sp>
        <p:nvSpPr>
          <p:cNvPr id="39" name="四角形: 角を丸くする 38">
            <a:extLst>
              <a:ext uri="{FF2B5EF4-FFF2-40B4-BE49-F238E27FC236}">
                <a16:creationId xmlns:a16="http://schemas.microsoft.com/office/drawing/2014/main" id="{5B55C6A4-BBE3-66A0-0A70-A30300D557E8}"/>
              </a:ext>
            </a:extLst>
          </p:cNvPr>
          <p:cNvSpPr/>
          <p:nvPr/>
        </p:nvSpPr>
        <p:spPr>
          <a:xfrm>
            <a:off x="5519791" y="2370418"/>
            <a:ext cx="740328"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沼津市</a:t>
            </a:r>
          </a:p>
        </p:txBody>
      </p:sp>
      <p:sp>
        <p:nvSpPr>
          <p:cNvPr id="40" name="テキスト ボックス 39">
            <a:extLst>
              <a:ext uri="{FF2B5EF4-FFF2-40B4-BE49-F238E27FC236}">
                <a16:creationId xmlns:a16="http://schemas.microsoft.com/office/drawing/2014/main" id="{0A944534-2AC3-8670-482A-7135F59C5EA1}"/>
              </a:ext>
            </a:extLst>
          </p:cNvPr>
          <p:cNvSpPr txBox="1"/>
          <p:nvPr/>
        </p:nvSpPr>
        <p:spPr>
          <a:xfrm>
            <a:off x="3605145" y="2627383"/>
            <a:ext cx="2946988" cy="602922"/>
          </a:xfrm>
          <a:prstGeom prst="rect">
            <a:avLst/>
          </a:prstGeom>
          <a:noFill/>
        </p:spPr>
        <p:txBody>
          <a:bodyPr wrap="square">
            <a:spAutoFit/>
          </a:bodyPr>
          <a:lstStyle/>
          <a:p>
            <a:pPr algn="ctr">
              <a:lnSpc>
                <a:spcPts val="2100"/>
              </a:lnSpc>
            </a:pPr>
            <a:r>
              <a:rPr lang="ja-JP" altLang="en-US" sz="1100" b="1" dirty="0">
                <a:latin typeface="+mn-ea"/>
              </a:rPr>
              <a:t>その他</a:t>
            </a:r>
            <a:r>
              <a:rPr lang="en-US" altLang="ja-JP" b="1" dirty="0">
                <a:solidFill>
                  <a:srgbClr val="FF0000"/>
                </a:solidFill>
                <a:latin typeface="+mn-ea"/>
              </a:rPr>
              <a:t>40</a:t>
            </a:r>
            <a:r>
              <a:rPr lang="ja-JP" altLang="en-US" sz="1100" b="1" dirty="0">
                <a:latin typeface="+mn-ea"/>
              </a:rPr>
              <a:t>自治体以上と連携！</a:t>
            </a:r>
            <a:endParaRPr lang="en-US" altLang="ja-JP" sz="1100" b="1" dirty="0">
              <a:latin typeface="+mn-ea"/>
            </a:endParaRPr>
          </a:p>
          <a:p>
            <a:pPr algn="ctr">
              <a:lnSpc>
                <a:spcPts val="2100"/>
              </a:lnSpc>
            </a:pPr>
            <a:r>
              <a:rPr lang="ja-JP" altLang="en-US" sz="1100" b="1" dirty="0">
                <a:latin typeface="+mn-ea"/>
              </a:rPr>
              <a:t>公式</a:t>
            </a:r>
            <a:r>
              <a:rPr lang="en-US" altLang="ja-JP" sz="1100" b="1" dirty="0">
                <a:latin typeface="+mn-ea"/>
              </a:rPr>
              <a:t>LINE×</a:t>
            </a:r>
            <a:r>
              <a:rPr lang="ja-JP" altLang="en-US" sz="1100" b="1" dirty="0">
                <a:latin typeface="+mn-ea"/>
              </a:rPr>
              <a:t>市民向け操作指導の実績多数！</a:t>
            </a:r>
            <a:endParaRPr lang="en-US" altLang="ja-JP" sz="1100" b="1" dirty="0">
              <a:latin typeface="+mn-ea"/>
            </a:endParaRPr>
          </a:p>
        </p:txBody>
      </p:sp>
      <p:pic>
        <p:nvPicPr>
          <p:cNvPr id="45" name="図 44">
            <a:extLst>
              <a:ext uri="{FF2B5EF4-FFF2-40B4-BE49-F238E27FC236}">
                <a16:creationId xmlns:a16="http://schemas.microsoft.com/office/drawing/2014/main" id="{D8757E2F-AF99-06C6-F761-1F817E239B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19251"/>
          <a:stretch/>
        </p:blipFill>
        <p:spPr>
          <a:xfrm>
            <a:off x="2180287" y="3933023"/>
            <a:ext cx="1543432" cy="934905"/>
          </a:xfrm>
          <a:prstGeom prst="rect">
            <a:avLst/>
          </a:prstGeom>
        </p:spPr>
      </p:pic>
      <p:sp>
        <p:nvSpPr>
          <p:cNvPr id="47" name="正方形/長方形 46">
            <a:extLst>
              <a:ext uri="{FF2B5EF4-FFF2-40B4-BE49-F238E27FC236}">
                <a16:creationId xmlns:a16="http://schemas.microsoft.com/office/drawing/2014/main" id="{7D01F87B-4D41-5F3D-7322-4F193DEBD71F}"/>
              </a:ext>
            </a:extLst>
          </p:cNvPr>
          <p:cNvSpPr/>
          <p:nvPr/>
        </p:nvSpPr>
        <p:spPr>
          <a:xfrm>
            <a:off x="3558785" y="4715680"/>
            <a:ext cx="1286576" cy="342914"/>
          </a:xfrm>
          <a:prstGeom prst="rect">
            <a:avLst/>
          </a:prstGeom>
        </p:spPr>
        <p:txBody>
          <a:bodyPr wrap="square">
            <a:spAutoFit/>
          </a:bodyPr>
          <a:lstStyle/>
          <a:p>
            <a:pPr algn="ctr">
              <a:lnSpc>
                <a:spcPct val="150000"/>
              </a:lnSpc>
            </a:pPr>
            <a:r>
              <a:rPr lang="en-US" altLang="ja-JP" sz="1200" b="1" dirty="0">
                <a:latin typeface="+mn-ea"/>
              </a:rPr>
              <a:t>【</a:t>
            </a:r>
            <a:r>
              <a:rPr lang="ja-JP" altLang="en-US" sz="1200" b="1" dirty="0">
                <a:latin typeface="+mn-ea"/>
              </a:rPr>
              <a:t>弊社の強み</a:t>
            </a:r>
            <a:r>
              <a:rPr lang="en-US" altLang="ja-JP" sz="1200" b="1" dirty="0">
                <a:latin typeface="+mn-ea"/>
              </a:rPr>
              <a:t>】</a:t>
            </a:r>
          </a:p>
        </p:txBody>
      </p:sp>
      <p:sp>
        <p:nvSpPr>
          <p:cNvPr id="51" name="正方形/長方形 50">
            <a:extLst>
              <a:ext uri="{FF2B5EF4-FFF2-40B4-BE49-F238E27FC236}">
                <a16:creationId xmlns:a16="http://schemas.microsoft.com/office/drawing/2014/main" id="{F489F5CA-467B-AFA9-05E0-C819D5A14F00}"/>
              </a:ext>
            </a:extLst>
          </p:cNvPr>
          <p:cNvSpPr/>
          <p:nvPr/>
        </p:nvSpPr>
        <p:spPr>
          <a:xfrm>
            <a:off x="3629285" y="5007403"/>
            <a:ext cx="2911142" cy="829458"/>
          </a:xfrm>
          <a:prstGeom prst="rect">
            <a:avLst/>
          </a:prstGeom>
        </p:spPr>
        <p:txBody>
          <a:bodyPr wrap="square">
            <a:spAutoFit/>
          </a:bodyPr>
          <a:lstStyle/>
          <a:p>
            <a:pPr marL="171450" indent="-171450">
              <a:lnSpc>
                <a:spcPct val="150000"/>
              </a:lnSpc>
              <a:buFont typeface="Arial" panose="020B0604020202020204" pitchFamily="34" charset="0"/>
              <a:buChar char="•"/>
            </a:pPr>
            <a:r>
              <a:rPr lang="ja-JP" altLang="en-US" sz="1100" b="1" dirty="0">
                <a:latin typeface="+mn-ea"/>
              </a:rPr>
              <a:t>市民のつまずきポイントを把握</a:t>
            </a:r>
            <a:endParaRPr lang="en-US" altLang="ja-JP" sz="1100" b="1" dirty="0">
              <a:latin typeface="+mn-ea"/>
            </a:endParaRPr>
          </a:p>
          <a:p>
            <a:pPr marL="171450" indent="-171450">
              <a:lnSpc>
                <a:spcPct val="150000"/>
              </a:lnSpc>
              <a:buFont typeface="Arial" panose="020B0604020202020204" pitchFamily="34" charset="0"/>
              <a:buChar char="•"/>
            </a:pPr>
            <a:r>
              <a:rPr lang="ja-JP" altLang="en-US" sz="1100" b="1" dirty="0">
                <a:latin typeface="+mn-ea"/>
              </a:rPr>
              <a:t>操作方法の簡易な説明ノウハウ</a:t>
            </a:r>
            <a:endParaRPr lang="en-US" altLang="ja-JP" sz="1100" b="1" dirty="0">
              <a:latin typeface="+mn-ea"/>
            </a:endParaRPr>
          </a:p>
          <a:p>
            <a:pPr marL="171450" indent="-171450">
              <a:lnSpc>
                <a:spcPct val="150000"/>
              </a:lnSpc>
              <a:buFont typeface="Arial" panose="020B0604020202020204" pitchFamily="34" charset="0"/>
              <a:buChar char="•"/>
            </a:pPr>
            <a:r>
              <a:rPr lang="ja-JP" altLang="en-US" sz="1100" b="1" dirty="0"/>
              <a:t>登録の動機付けと登録後の初回行動促進</a:t>
            </a:r>
            <a:endParaRPr lang="en-US" altLang="ja-JP" sz="1100" b="1" dirty="0"/>
          </a:p>
        </p:txBody>
      </p:sp>
      <p:sp>
        <p:nvSpPr>
          <p:cNvPr id="52" name="正方形/長方形 51">
            <a:extLst>
              <a:ext uri="{FF2B5EF4-FFF2-40B4-BE49-F238E27FC236}">
                <a16:creationId xmlns:a16="http://schemas.microsoft.com/office/drawing/2014/main" id="{4167EC25-0CDE-93C9-1933-D5BA461DA9FA}"/>
              </a:ext>
            </a:extLst>
          </p:cNvPr>
          <p:cNvSpPr/>
          <p:nvPr/>
        </p:nvSpPr>
        <p:spPr>
          <a:xfrm>
            <a:off x="3724315" y="5799674"/>
            <a:ext cx="2821965" cy="461665"/>
          </a:xfrm>
          <a:prstGeom prst="rect">
            <a:avLst/>
          </a:prstGeom>
        </p:spPr>
        <p:txBody>
          <a:bodyPr wrap="square">
            <a:spAutoFit/>
          </a:bodyPr>
          <a:lstStyle/>
          <a:p>
            <a:r>
              <a:rPr lang="ja-JP" altLang="en-US" sz="1200" b="1" dirty="0">
                <a:latin typeface="+mn-ea"/>
              </a:rPr>
              <a:t>✔ 受講時の公式</a:t>
            </a:r>
            <a:r>
              <a:rPr lang="en-US" altLang="ja-JP" sz="1200" b="1" dirty="0">
                <a:latin typeface="+mn-ea"/>
              </a:rPr>
              <a:t>LINE</a:t>
            </a:r>
            <a:r>
              <a:rPr lang="ja-JP" altLang="en-US" sz="1200" b="1" dirty="0">
                <a:latin typeface="+mn-ea"/>
              </a:rPr>
              <a:t>登録率</a:t>
            </a:r>
            <a:r>
              <a:rPr lang="en-US" altLang="ja-JP" sz="2400" b="1" dirty="0">
                <a:solidFill>
                  <a:srgbClr val="FF0000"/>
                </a:solidFill>
                <a:uFill>
                  <a:solidFill>
                    <a:srgbClr val="FFFF00"/>
                  </a:solidFill>
                </a:uFill>
                <a:latin typeface="+mn-ea"/>
              </a:rPr>
              <a:t>97</a:t>
            </a:r>
            <a:r>
              <a:rPr lang="ja-JP" altLang="en-US" sz="1600" b="1" dirty="0">
                <a:solidFill>
                  <a:srgbClr val="FF0000"/>
                </a:solidFill>
                <a:uFill>
                  <a:solidFill>
                    <a:srgbClr val="FFFF00"/>
                  </a:solidFill>
                </a:uFill>
                <a:latin typeface="+mn-ea"/>
              </a:rPr>
              <a:t>％</a:t>
            </a:r>
            <a:endParaRPr lang="en-US" altLang="ja-JP" sz="1200" b="1" dirty="0">
              <a:solidFill>
                <a:srgbClr val="FF0000"/>
              </a:solidFill>
              <a:latin typeface="+mn-ea"/>
            </a:endParaRPr>
          </a:p>
        </p:txBody>
      </p:sp>
      <p:grpSp>
        <p:nvGrpSpPr>
          <p:cNvPr id="58" name="グループ化 57">
            <a:extLst>
              <a:ext uri="{FF2B5EF4-FFF2-40B4-BE49-F238E27FC236}">
                <a16:creationId xmlns:a16="http://schemas.microsoft.com/office/drawing/2014/main" id="{4F6F2486-16C0-B6BB-D01C-9EA225B1B691}"/>
              </a:ext>
            </a:extLst>
          </p:cNvPr>
          <p:cNvGrpSpPr/>
          <p:nvPr/>
        </p:nvGrpSpPr>
        <p:grpSpPr>
          <a:xfrm>
            <a:off x="8919780" y="2059199"/>
            <a:ext cx="654049" cy="1146277"/>
            <a:chOff x="4242227" y="3206897"/>
            <a:chExt cx="1144493" cy="1989233"/>
          </a:xfrm>
        </p:grpSpPr>
        <p:pic>
          <p:nvPicPr>
            <p:cNvPr id="56" name="図 55">
              <a:extLst>
                <a:ext uri="{FF2B5EF4-FFF2-40B4-BE49-F238E27FC236}">
                  <a16:creationId xmlns:a16="http://schemas.microsoft.com/office/drawing/2014/main" id="{DB1E6CC2-14B3-D9E8-96E5-A6F1594D35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9874" y="3383909"/>
              <a:ext cx="938943" cy="1545127"/>
            </a:xfrm>
            <a:prstGeom prst="rect">
              <a:avLst/>
            </a:prstGeom>
          </p:spPr>
        </p:pic>
        <p:pic>
          <p:nvPicPr>
            <p:cNvPr id="57" name="図 56">
              <a:extLst>
                <a:ext uri="{FF2B5EF4-FFF2-40B4-BE49-F238E27FC236}">
                  <a16:creationId xmlns:a16="http://schemas.microsoft.com/office/drawing/2014/main" id="{ADDC22CE-8DA2-D24E-C62F-50641A2AC4BD}"/>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rcRect/>
            <a:stretch>
              <a:fillRect/>
            </a:stretch>
          </p:blipFill>
          <p:spPr>
            <a:xfrm>
              <a:off x="4242227" y="3206897"/>
              <a:ext cx="1144493" cy="1989233"/>
            </a:xfrm>
            <a:prstGeom prst="rect">
              <a:avLst/>
            </a:prstGeom>
          </p:spPr>
        </p:pic>
      </p:grpSp>
      <p:grpSp>
        <p:nvGrpSpPr>
          <p:cNvPr id="73" name="グループ化 72">
            <a:extLst>
              <a:ext uri="{FF2B5EF4-FFF2-40B4-BE49-F238E27FC236}">
                <a16:creationId xmlns:a16="http://schemas.microsoft.com/office/drawing/2014/main" id="{B7D6F250-86EF-2420-8CBC-2A0FADA1B146}"/>
              </a:ext>
            </a:extLst>
          </p:cNvPr>
          <p:cNvGrpSpPr/>
          <p:nvPr/>
        </p:nvGrpSpPr>
        <p:grpSpPr>
          <a:xfrm>
            <a:off x="8910812" y="3760256"/>
            <a:ext cx="654049" cy="1117226"/>
            <a:chOff x="4099233" y="3073869"/>
            <a:chExt cx="1144493" cy="1989233"/>
          </a:xfrm>
        </p:grpSpPr>
        <p:grpSp>
          <p:nvGrpSpPr>
            <p:cNvPr id="74" name="グループ化 73">
              <a:extLst>
                <a:ext uri="{FF2B5EF4-FFF2-40B4-BE49-F238E27FC236}">
                  <a16:creationId xmlns:a16="http://schemas.microsoft.com/office/drawing/2014/main" id="{E0909D84-EE2C-2A58-EA50-92E2DE25CCD6}"/>
                </a:ext>
              </a:extLst>
            </p:cNvPr>
            <p:cNvGrpSpPr/>
            <p:nvPr/>
          </p:nvGrpSpPr>
          <p:grpSpPr>
            <a:xfrm>
              <a:off x="4099233" y="3073869"/>
              <a:ext cx="1144493" cy="1989233"/>
              <a:chOff x="4953000" y="2550687"/>
              <a:chExt cx="1265247" cy="2199113"/>
            </a:xfrm>
          </p:grpSpPr>
          <p:sp>
            <p:nvSpPr>
              <p:cNvPr id="76" name="正方形/長方形 75">
                <a:extLst>
                  <a:ext uri="{FF2B5EF4-FFF2-40B4-BE49-F238E27FC236}">
                    <a16:creationId xmlns:a16="http://schemas.microsoft.com/office/drawing/2014/main" id="{E4ADCB9A-2A68-927C-AEB4-AA51D25A1F80}"/>
                  </a:ext>
                </a:extLst>
              </p:cNvPr>
              <p:cNvSpPr/>
              <p:nvPr/>
            </p:nvSpPr>
            <p:spPr>
              <a:xfrm>
                <a:off x="5060950" y="2609850"/>
                <a:ext cx="1038010" cy="2019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a:extLst>
                  <a:ext uri="{FF2B5EF4-FFF2-40B4-BE49-F238E27FC236}">
                    <a16:creationId xmlns:a16="http://schemas.microsoft.com/office/drawing/2014/main" id="{53DAFAE6-2BE8-A1BF-9BD2-9BF0247791BE}"/>
                  </a:ext>
                </a:extLst>
              </p:cNvPr>
              <p:cNvPicPr>
                <a:picLocks noChangeAspect="1"/>
              </p:cNvPicPr>
              <p:nvPr/>
            </p:nvPicPr>
            <p:blipFill>
              <a:blip r:embed="rId5" cstate="screen">
                <a:biLevel thresh="75000"/>
                <a:extLst>
                  <a:ext uri="{28A0092B-C50C-407E-A947-70E740481C1C}">
                    <a14:useLocalDpi xmlns:a14="http://schemas.microsoft.com/office/drawing/2010/main"/>
                  </a:ext>
                </a:extLst>
              </a:blip>
              <a:srcRect/>
              <a:stretch>
                <a:fillRect/>
              </a:stretch>
            </p:blipFill>
            <p:spPr>
              <a:xfrm>
                <a:off x="4953000" y="2550687"/>
                <a:ext cx="1265247" cy="2199113"/>
              </a:xfrm>
              <a:prstGeom prst="rect">
                <a:avLst/>
              </a:prstGeom>
            </p:spPr>
          </p:pic>
        </p:grpSp>
        <p:pic>
          <p:nvPicPr>
            <p:cNvPr id="75" name="図 74">
              <a:extLst>
                <a:ext uri="{FF2B5EF4-FFF2-40B4-BE49-F238E27FC236}">
                  <a16:creationId xmlns:a16="http://schemas.microsoft.com/office/drawing/2014/main" id="{63B52E3F-EE90-53AE-6062-8EBA1E9B2CD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87" b="-199"/>
            <a:stretch/>
          </p:blipFill>
          <p:spPr>
            <a:xfrm>
              <a:off x="4196880" y="3171094"/>
              <a:ext cx="938943" cy="1699906"/>
            </a:xfrm>
            <a:prstGeom prst="rect">
              <a:avLst/>
            </a:prstGeom>
          </p:spPr>
        </p:pic>
      </p:grpSp>
      <p:sp>
        <p:nvSpPr>
          <p:cNvPr id="85" name="四角形: 角を丸くする 84">
            <a:extLst>
              <a:ext uri="{FF2B5EF4-FFF2-40B4-BE49-F238E27FC236}">
                <a16:creationId xmlns:a16="http://schemas.microsoft.com/office/drawing/2014/main" id="{A1313EFB-C23D-713D-66D0-771F1AD0A4F3}"/>
              </a:ext>
            </a:extLst>
          </p:cNvPr>
          <p:cNvSpPr/>
          <p:nvPr/>
        </p:nvSpPr>
        <p:spPr>
          <a:xfrm>
            <a:off x="6820784" y="2030126"/>
            <a:ext cx="931999"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大阪市</a:t>
            </a:r>
          </a:p>
        </p:txBody>
      </p:sp>
      <p:sp>
        <p:nvSpPr>
          <p:cNvPr id="86" name="四角形: 角を丸くする 85">
            <a:extLst>
              <a:ext uri="{FF2B5EF4-FFF2-40B4-BE49-F238E27FC236}">
                <a16:creationId xmlns:a16="http://schemas.microsoft.com/office/drawing/2014/main" id="{C91696BE-73CB-CE41-05AC-AA446A6E16D4}"/>
              </a:ext>
            </a:extLst>
          </p:cNvPr>
          <p:cNvSpPr/>
          <p:nvPr/>
        </p:nvSpPr>
        <p:spPr>
          <a:xfrm>
            <a:off x="7813960" y="2030126"/>
            <a:ext cx="746405"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勝山市</a:t>
            </a:r>
          </a:p>
        </p:txBody>
      </p:sp>
      <p:sp>
        <p:nvSpPr>
          <p:cNvPr id="87" name="四角形: 角を丸くする 86">
            <a:extLst>
              <a:ext uri="{FF2B5EF4-FFF2-40B4-BE49-F238E27FC236}">
                <a16:creationId xmlns:a16="http://schemas.microsoft.com/office/drawing/2014/main" id="{1D648839-01C3-858F-255C-31B245D65BBD}"/>
              </a:ext>
            </a:extLst>
          </p:cNvPr>
          <p:cNvSpPr/>
          <p:nvPr/>
        </p:nvSpPr>
        <p:spPr>
          <a:xfrm>
            <a:off x="6811816" y="3741982"/>
            <a:ext cx="682219"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北播磨</a:t>
            </a:r>
          </a:p>
        </p:txBody>
      </p:sp>
      <p:sp>
        <p:nvSpPr>
          <p:cNvPr id="88" name="四角形: 角を丸くする 87">
            <a:extLst>
              <a:ext uri="{FF2B5EF4-FFF2-40B4-BE49-F238E27FC236}">
                <a16:creationId xmlns:a16="http://schemas.microsoft.com/office/drawing/2014/main" id="{5AD89A8E-2860-57C4-2467-AA4551F6B421}"/>
              </a:ext>
            </a:extLst>
          </p:cNvPr>
          <p:cNvSpPr/>
          <p:nvPr/>
        </p:nvSpPr>
        <p:spPr>
          <a:xfrm>
            <a:off x="7547171" y="3741982"/>
            <a:ext cx="1001594" cy="256956"/>
          </a:xfrm>
          <a:prstGeom prst="roundRect">
            <a:avLst>
              <a:gd name="adj" fmla="val 50000"/>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tx1"/>
                </a:solidFill>
              </a:rPr>
              <a:t>九頭竜地域</a:t>
            </a:r>
          </a:p>
        </p:txBody>
      </p:sp>
      <p:sp>
        <p:nvSpPr>
          <p:cNvPr id="89" name="テキスト ボックス 88">
            <a:extLst>
              <a:ext uri="{FF2B5EF4-FFF2-40B4-BE49-F238E27FC236}">
                <a16:creationId xmlns:a16="http://schemas.microsoft.com/office/drawing/2014/main" id="{9B0D132F-B183-DF9A-1BE5-A2E7AF492E8A}"/>
              </a:ext>
            </a:extLst>
          </p:cNvPr>
          <p:cNvSpPr txBox="1"/>
          <p:nvPr/>
        </p:nvSpPr>
        <p:spPr>
          <a:xfrm>
            <a:off x="2913238" y="2263390"/>
            <a:ext cx="654050" cy="322076"/>
          </a:xfrm>
          <a:prstGeom prst="rect">
            <a:avLst/>
          </a:prstGeom>
          <a:noFill/>
        </p:spPr>
        <p:txBody>
          <a:bodyPr wrap="square">
            <a:spAutoFit/>
          </a:bodyPr>
          <a:lstStyle/>
          <a:p>
            <a:pPr algn="ctr">
              <a:lnSpc>
                <a:spcPct val="150000"/>
              </a:lnSpc>
            </a:pPr>
            <a:r>
              <a:rPr lang="ja-JP" altLang="en-US" sz="1100" dirty="0">
                <a:latin typeface="+mn-ea"/>
              </a:rPr>
              <a:t>等</a:t>
            </a:r>
            <a:endParaRPr lang="en-US" altLang="ja-JP" sz="1100" dirty="0">
              <a:latin typeface="+mn-ea"/>
            </a:endParaRPr>
          </a:p>
        </p:txBody>
      </p:sp>
      <p:sp>
        <p:nvSpPr>
          <p:cNvPr id="90" name="テキスト ボックス 89">
            <a:extLst>
              <a:ext uri="{FF2B5EF4-FFF2-40B4-BE49-F238E27FC236}">
                <a16:creationId xmlns:a16="http://schemas.microsoft.com/office/drawing/2014/main" id="{F3443F38-5810-A6C2-2A1C-73DC694D81CA}"/>
              </a:ext>
            </a:extLst>
          </p:cNvPr>
          <p:cNvSpPr txBox="1"/>
          <p:nvPr/>
        </p:nvSpPr>
        <p:spPr>
          <a:xfrm>
            <a:off x="6003464" y="2486581"/>
            <a:ext cx="654050" cy="322076"/>
          </a:xfrm>
          <a:prstGeom prst="rect">
            <a:avLst/>
          </a:prstGeom>
          <a:noFill/>
        </p:spPr>
        <p:txBody>
          <a:bodyPr wrap="square">
            <a:spAutoFit/>
          </a:bodyPr>
          <a:lstStyle/>
          <a:p>
            <a:pPr algn="ctr">
              <a:lnSpc>
                <a:spcPct val="150000"/>
              </a:lnSpc>
            </a:pPr>
            <a:r>
              <a:rPr lang="ja-JP" altLang="en-US" sz="1100" dirty="0">
                <a:latin typeface="+mn-ea"/>
              </a:rPr>
              <a:t>等</a:t>
            </a:r>
            <a:endParaRPr lang="en-US" altLang="ja-JP" sz="1100" dirty="0">
              <a:latin typeface="+mn-ea"/>
            </a:endParaRPr>
          </a:p>
        </p:txBody>
      </p:sp>
      <p:sp>
        <p:nvSpPr>
          <p:cNvPr id="91" name="テキスト ボックス 90">
            <a:extLst>
              <a:ext uri="{FF2B5EF4-FFF2-40B4-BE49-F238E27FC236}">
                <a16:creationId xmlns:a16="http://schemas.microsoft.com/office/drawing/2014/main" id="{2D207FE8-BF75-9D55-FBCB-6A9885F42AE8}"/>
              </a:ext>
            </a:extLst>
          </p:cNvPr>
          <p:cNvSpPr txBox="1"/>
          <p:nvPr/>
        </p:nvSpPr>
        <p:spPr>
          <a:xfrm>
            <a:off x="8370474" y="2053825"/>
            <a:ext cx="654050" cy="322076"/>
          </a:xfrm>
          <a:prstGeom prst="rect">
            <a:avLst/>
          </a:prstGeom>
          <a:noFill/>
        </p:spPr>
        <p:txBody>
          <a:bodyPr wrap="square">
            <a:spAutoFit/>
          </a:bodyPr>
          <a:lstStyle/>
          <a:p>
            <a:pPr algn="ctr">
              <a:lnSpc>
                <a:spcPct val="150000"/>
              </a:lnSpc>
            </a:pPr>
            <a:r>
              <a:rPr lang="ja-JP" altLang="en-US" sz="1100" dirty="0">
                <a:latin typeface="+mn-ea"/>
              </a:rPr>
              <a:t>等</a:t>
            </a:r>
            <a:endParaRPr lang="en-US" altLang="ja-JP" sz="1100" dirty="0">
              <a:latin typeface="+mn-ea"/>
            </a:endParaRPr>
          </a:p>
        </p:txBody>
      </p:sp>
      <p:sp>
        <p:nvSpPr>
          <p:cNvPr id="92" name="テキスト ボックス 91">
            <a:extLst>
              <a:ext uri="{FF2B5EF4-FFF2-40B4-BE49-F238E27FC236}">
                <a16:creationId xmlns:a16="http://schemas.microsoft.com/office/drawing/2014/main" id="{1D9137DF-1CAD-1682-05A2-7B4E93863539}"/>
              </a:ext>
            </a:extLst>
          </p:cNvPr>
          <p:cNvSpPr txBox="1"/>
          <p:nvPr/>
        </p:nvSpPr>
        <p:spPr>
          <a:xfrm>
            <a:off x="8361506" y="3761241"/>
            <a:ext cx="654050" cy="322076"/>
          </a:xfrm>
          <a:prstGeom prst="rect">
            <a:avLst/>
          </a:prstGeom>
          <a:noFill/>
        </p:spPr>
        <p:txBody>
          <a:bodyPr wrap="square">
            <a:spAutoFit/>
          </a:bodyPr>
          <a:lstStyle/>
          <a:p>
            <a:pPr algn="ctr">
              <a:lnSpc>
                <a:spcPct val="150000"/>
              </a:lnSpc>
            </a:pPr>
            <a:r>
              <a:rPr lang="ja-JP" altLang="en-US" sz="1100" dirty="0">
                <a:latin typeface="+mn-ea"/>
              </a:rPr>
              <a:t>等</a:t>
            </a:r>
            <a:endParaRPr lang="en-US" altLang="ja-JP" sz="1100" dirty="0">
              <a:latin typeface="+mn-ea"/>
            </a:endParaRPr>
          </a:p>
        </p:txBody>
      </p:sp>
      <p:sp>
        <p:nvSpPr>
          <p:cNvPr id="93" name="正方形/長方形 92">
            <a:extLst>
              <a:ext uri="{FF2B5EF4-FFF2-40B4-BE49-F238E27FC236}">
                <a16:creationId xmlns:a16="http://schemas.microsoft.com/office/drawing/2014/main" id="{B4271402-29D1-F1BC-41D9-8F9EB8DA077C}"/>
              </a:ext>
            </a:extLst>
          </p:cNvPr>
          <p:cNvSpPr/>
          <p:nvPr/>
        </p:nvSpPr>
        <p:spPr>
          <a:xfrm>
            <a:off x="6673201" y="4933480"/>
            <a:ext cx="1286576" cy="342914"/>
          </a:xfrm>
          <a:prstGeom prst="rect">
            <a:avLst/>
          </a:prstGeom>
        </p:spPr>
        <p:txBody>
          <a:bodyPr wrap="square">
            <a:spAutoFit/>
          </a:bodyPr>
          <a:lstStyle/>
          <a:p>
            <a:pPr algn="ctr">
              <a:lnSpc>
                <a:spcPct val="150000"/>
              </a:lnSpc>
            </a:pPr>
            <a:r>
              <a:rPr lang="en-US" altLang="ja-JP" sz="1200" b="1" dirty="0">
                <a:latin typeface="+mn-ea"/>
              </a:rPr>
              <a:t>【</a:t>
            </a:r>
            <a:r>
              <a:rPr lang="ja-JP" altLang="en-US" sz="1200" b="1" dirty="0">
                <a:latin typeface="+mn-ea"/>
              </a:rPr>
              <a:t>弊社の強み</a:t>
            </a:r>
            <a:r>
              <a:rPr lang="en-US" altLang="ja-JP" sz="1200" b="1" dirty="0">
                <a:latin typeface="+mn-ea"/>
              </a:rPr>
              <a:t>】</a:t>
            </a:r>
          </a:p>
        </p:txBody>
      </p:sp>
      <p:sp>
        <p:nvSpPr>
          <p:cNvPr id="94" name="正方形/長方形 93">
            <a:extLst>
              <a:ext uri="{FF2B5EF4-FFF2-40B4-BE49-F238E27FC236}">
                <a16:creationId xmlns:a16="http://schemas.microsoft.com/office/drawing/2014/main" id="{AF62B41E-0F83-6BF0-C083-61B51CCFF094}"/>
              </a:ext>
            </a:extLst>
          </p:cNvPr>
          <p:cNvSpPr/>
          <p:nvPr/>
        </p:nvSpPr>
        <p:spPr>
          <a:xfrm>
            <a:off x="6694336" y="5223164"/>
            <a:ext cx="2687395" cy="1083823"/>
          </a:xfrm>
          <a:prstGeom prst="rect">
            <a:avLst/>
          </a:prstGeom>
        </p:spPr>
        <p:txBody>
          <a:bodyPr wrap="square">
            <a:spAutoFit/>
          </a:bodyPr>
          <a:lstStyle/>
          <a:p>
            <a:pPr marL="171450" indent="-171450">
              <a:lnSpc>
                <a:spcPct val="150000"/>
              </a:lnSpc>
              <a:buFont typeface="Arial" panose="020B0604020202020204" pitchFamily="34" charset="0"/>
              <a:buChar char="•"/>
            </a:pPr>
            <a:r>
              <a:rPr lang="ja-JP" altLang="en-US" sz="1100" b="1" dirty="0">
                <a:latin typeface="+mn-ea"/>
              </a:rPr>
              <a:t>短尺動画の特性を活かした、</a:t>
            </a:r>
            <a:r>
              <a:rPr lang="ja-JP" altLang="en-US" sz="1100" b="1" dirty="0">
                <a:solidFill>
                  <a:srgbClr val="FF0000"/>
                </a:solidFill>
                <a:latin typeface="+mn-ea"/>
              </a:rPr>
              <a:t>高い視聴維持率</a:t>
            </a:r>
            <a:r>
              <a:rPr lang="ja-JP" altLang="en-US" sz="1100" b="1" dirty="0">
                <a:latin typeface="+mn-ea"/>
              </a:rPr>
              <a:t>を意識した編集設計</a:t>
            </a:r>
            <a:endParaRPr lang="en-US" altLang="ja-JP" sz="1100" b="1" dirty="0">
              <a:latin typeface="+mn-ea"/>
            </a:endParaRPr>
          </a:p>
          <a:p>
            <a:pPr marL="171450" indent="-171450">
              <a:lnSpc>
                <a:spcPct val="150000"/>
              </a:lnSpc>
              <a:buFont typeface="Arial" panose="020B0604020202020204" pitchFamily="34" charset="0"/>
              <a:buChar char="•"/>
            </a:pPr>
            <a:r>
              <a:rPr lang="en-US" altLang="ja-JP" sz="1100" b="1" dirty="0">
                <a:latin typeface="+mn-ea"/>
              </a:rPr>
              <a:t>SNS</a:t>
            </a:r>
            <a:r>
              <a:rPr lang="ja-JP" altLang="en-US" sz="1100" b="1" dirty="0">
                <a:latin typeface="+mn-ea"/>
              </a:rPr>
              <a:t>利用者の行動特性を踏まえた、次のアクションを促す動画構成</a:t>
            </a:r>
            <a:endParaRPr lang="en-US" altLang="ja-JP" sz="1100" b="1" dirty="0">
              <a:latin typeface="+mn-ea"/>
            </a:endParaRPr>
          </a:p>
        </p:txBody>
      </p:sp>
      <p:pic>
        <p:nvPicPr>
          <p:cNvPr id="95" name="図 94">
            <a:extLst>
              <a:ext uri="{FF2B5EF4-FFF2-40B4-BE49-F238E27FC236}">
                <a16:creationId xmlns:a16="http://schemas.microsoft.com/office/drawing/2014/main" id="{431522F4-D2CD-95FE-16EB-7F8F09B58985}"/>
              </a:ext>
            </a:extLst>
          </p:cNvPr>
          <p:cNvPicPr>
            <a:picLocks noChangeAspect="1"/>
          </p:cNvPicPr>
          <p:nvPr/>
        </p:nvPicPr>
        <p:blipFill>
          <a:blip r:embed="rId7"/>
          <a:stretch>
            <a:fillRect/>
          </a:stretch>
        </p:blipFill>
        <p:spPr>
          <a:xfrm>
            <a:off x="5223678" y="4202495"/>
            <a:ext cx="1134606" cy="776142"/>
          </a:xfrm>
          <a:prstGeom prst="rect">
            <a:avLst/>
          </a:prstGeom>
          <a:ln w="3175">
            <a:solidFill>
              <a:schemeClr val="bg1">
                <a:lumMod val="50000"/>
              </a:schemeClr>
            </a:solidFill>
          </a:ln>
        </p:spPr>
      </p:pic>
      <p:sp>
        <p:nvSpPr>
          <p:cNvPr id="7" name="スライド番号プレースホルダー 6">
            <a:extLst>
              <a:ext uri="{FF2B5EF4-FFF2-40B4-BE49-F238E27FC236}">
                <a16:creationId xmlns:a16="http://schemas.microsoft.com/office/drawing/2014/main" id="{1712BF05-B037-A6A4-7543-BA3D4B4808F5}"/>
              </a:ext>
            </a:extLst>
          </p:cNvPr>
          <p:cNvSpPr>
            <a:spLocks noGrp="1"/>
          </p:cNvSpPr>
          <p:nvPr>
            <p:ph type="sldNum" sz="quarter" idx="12"/>
          </p:nvPr>
        </p:nvSpPr>
        <p:spPr/>
        <p:txBody>
          <a:bodyPr/>
          <a:lstStyle/>
          <a:p>
            <a:fld id="{F078FD55-E8AE-4517-B77F-1A031FDB4FCE}" type="slidenum">
              <a:rPr kumimoji="1" lang="ja-JP" altLang="en-US" smtClean="0"/>
              <a:pPr/>
              <a:t>4</a:t>
            </a:fld>
            <a:endParaRPr kumimoji="1" lang="ja-JP" altLang="en-US"/>
          </a:p>
        </p:txBody>
      </p:sp>
      <p:sp>
        <p:nvSpPr>
          <p:cNvPr id="4" name="正方形/長方形 3">
            <a:extLst>
              <a:ext uri="{FF2B5EF4-FFF2-40B4-BE49-F238E27FC236}">
                <a16:creationId xmlns:a16="http://schemas.microsoft.com/office/drawing/2014/main" id="{D6C0312D-134A-0750-6764-9E4BA687BB25}"/>
              </a:ext>
            </a:extLst>
          </p:cNvPr>
          <p:cNvSpPr/>
          <p:nvPr/>
        </p:nvSpPr>
        <p:spPr>
          <a:xfrm>
            <a:off x="5951063" y="-87024"/>
            <a:ext cx="3622766"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t>【</a:t>
            </a:r>
            <a:r>
              <a:rPr kumimoji="1" lang="ja-JP" altLang="en-US" sz="1100" b="1" dirty="0"/>
              <a:t>参考</a:t>
            </a:r>
            <a:r>
              <a:rPr kumimoji="1" lang="en-US" altLang="ja-JP" sz="1100" b="1" dirty="0"/>
              <a:t>】</a:t>
            </a:r>
            <a:r>
              <a:rPr kumimoji="1" lang="ja-JP" altLang="en-US" sz="1100" b="1" dirty="0"/>
              <a:t>本ページは作成ページには含まれません</a:t>
            </a:r>
          </a:p>
        </p:txBody>
      </p:sp>
    </p:spTree>
    <p:extLst>
      <p:ext uri="{BB962C8B-B14F-4D97-AF65-F5344CB8AC3E}">
        <p14:creationId xmlns:p14="http://schemas.microsoft.com/office/powerpoint/2010/main" val="3669871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306AD-7645-CED7-5892-9C6AFB4538D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173B7C0-E3AE-214B-7929-88FA72EE7583}"/>
              </a:ext>
            </a:extLst>
          </p:cNvPr>
          <p:cNvSpPr>
            <a:spLocks noGrp="1"/>
          </p:cNvSpPr>
          <p:nvPr>
            <p:ph type="title"/>
          </p:nvPr>
        </p:nvSpPr>
        <p:spPr>
          <a:xfrm>
            <a:off x="591299" y="29830"/>
            <a:ext cx="1458209" cy="365126"/>
          </a:xfrm>
        </p:spPr>
        <p:txBody>
          <a:bodyPr/>
          <a:lstStyle/>
          <a:p>
            <a:r>
              <a:rPr lang="ja-JP" altLang="en-US" dirty="0"/>
              <a:t>動画制作</a:t>
            </a:r>
          </a:p>
        </p:txBody>
      </p:sp>
      <p:sp>
        <p:nvSpPr>
          <p:cNvPr id="4" name="テキスト ボックス 3">
            <a:extLst>
              <a:ext uri="{FF2B5EF4-FFF2-40B4-BE49-F238E27FC236}">
                <a16:creationId xmlns:a16="http://schemas.microsoft.com/office/drawing/2014/main" id="{5E78E1B7-28CC-8A51-9E32-E2D4D11730FC}"/>
              </a:ext>
            </a:extLst>
          </p:cNvPr>
          <p:cNvSpPr txBox="1"/>
          <p:nvPr/>
        </p:nvSpPr>
        <p:spPr>
          <a:xfrm>
            <a:off x="364376" y="494352"/>
            <a:ext cx="9177247" cy="731034"/>
          </a:xfrm>
          <a:prstGeom prst="rect">
            <a:avLst/>
          </a:prstGeom>
          <a:noFill/>
        </p:spPr>
        <p:txBody>
          <a:bodyPr wrap="square">
            <a:spAutoFit/>
          </a:bodyPr>
          <a:lstStyle/>
          <a:p>
            <a:pPr>
              <a:lnSpc>
                <a:spcPts val="1700"/>
              </a:lnSpc>
            </a:pPr>
            <a:r>
              <a:rPr lang="ja-JP" altLang="en-US" sz="1100" b="0" i="0" u="none" strike="noStrike" dirty="0">
                <a:solidFill>
                  <a:srgbClr val="000000"/>
                </a:solidFill>
                <a:effectLst/>
                <a:latin typeface="+mn-ea"/>
              </a:rPr>
              <a:t>○○市</a:t>
            </a:r>
            <a:r>
              <a:rPr lang="en-US" altLang="ja-JP" sz="1100" b="0" i="0" u="none" strike="noStrike" dirty="0">
                <a:solidFill>
                  <a:srgbClr val="000000"/>
                </a:solidFill>
                <a:effectLst/>
                <a:latin typeface="+mn-ea"/>
              </a:rPr>
              <a:t>LINE</a:t>
            </a:r>
            <a:r>
              <a:rPr lang="ja-JP" altLang="en-US" sz="1100" b="0" i="0" u="none" strike="noStrike" dirty="0">
                <a:solidFill>
                  <a:srgbClr val="000000"/>
                </a:solidFill>
                <a:effectLst/>
                <a:latin typeface="+mn-ea"/>
              </a:rPr>
              <a:t>公式アカウントは、</a:t>
            </a:r>
            <a:r>
              <a:rPr lang="ja-JP" altLang="en-US" sz="1100" b="1" i="0" u="none" strike="noStrike" dirty="0">
                <a:solidFill>
                  <a:srgbClr val="000000"/>
                </a:solidFill>
                <a:effectLst/>
                <a:latin typeface="+mn-ea"/>
              </a:rPr>
              <a:t>約</a:t>
            </a:r>
            <a:r>
              <a:rPr lang="en-US" altLang="ja-JP" sz="1100" b="1" i="0" u="none" strike="noStrike" dirty="0">
                <a:solidFill>
                  <a:srgbClr val="000000"/>
                </a:solidFill>
                <a:effectLst/>
                <a:latin typeface="+mn-ea"/>
              </a:rPr>
              <a:t>194</a:t>
            </a:r>
            <a:r>
              <a:rPr lang="ja-JP" altLang="en-US" sz="1100" b="1" i="0" u="none" strike="noStrike" dirty="0">
                <a:solidFill>
                  <a:srgbClr val="000000"/>
                </a:solidFill>
                <a:effectLst/>
                <a:latin typeface="+mn-ea"/>
              </a:rPr>
              <a:t>万人の友だち数を有する全国有数の行政</a:t>
            </a:r>
            <a:r>
              <a:rPr lang="en-US" altLang="ja-JP" sz="1100" b="1" i="0" u="none" strike="noStrike" dirty="0">
                <a:solidFill>
                  <a:srgbClr val="000000"/>
                </a:solidFill>
                <a:effectLst/>
                <a:latin typeface="+mn-ea"/>
              </a:rPr>
              <a:t>LINE</a:t>
            </a:r>
            <a:r>
              <a:rPr lang="ja-JP" altLang="en-US" sz="1100" b="0" i="0" u="none" strike="noStrike" dirty="0">
                <a:solidFill>
                  <a:srgbClr val="000000"/>
                </a:solidFill>
                <a:effectLst/>
                <a:latin typeface="+mn-ea"/>
              </a:rPr>
              <a:t>であり、多くの市民に登録されています。一方で、登録したまま活用できていない、使う場面が分からない層が一定数存在していることが課題であると考えます。本業務では、</a:t>
            </a:r>
            <a:r>
              <a:rPr lang="ja-JP" altLang="en-US" sz="1100" b="1" i="0" u="none" strike="noStrike" dirty="0">
                <a:effectLst/>
                <a:latin typeface="+mn-ea"/>
              </a:rPr>
              <a:t>新規登録の促進</a:t>
            </a:r>
            <a:r>
              <a:rPr lang="ja-JP" altLang="en-US" sz="1100" b="0" i="0" u="none" strike="noStrike" dirty="0">
                <a:solidFill>
                  <a:srgbClr val="000000"/>
                </a:solidFill>
                <a:effectLst/>
                <a:latin typeface="+mn-ea"/>
              </a:rPr>
              <a:t>に加え、</a:t>
            </a:r>
            <a:r>
              <a:rPr lang="ja-JP" altLang="en-US" sz="1100" b="1" i="0" u="none" strike="noStrike" dirty="0">
                <a:effectLst/>
                <a:latin typeface="+mn-ea"/>
              </a:rPr>
              <a:t>既存の登録者が日常の中で「いつ・どう使うか」を理解し、実際の活用につなげる動画制作</a:t>
            </a:r>
            <a:r>
              <a:rPr lang="ja-JP" altLang="en-US" sz="1100" b="0" i="0" u="none" strike="noStrike" dirty="0">
                <a:solidFill>
                  <a:srgbClr val="000000"/>
                </a:solidFill>
                <a:effectLst/>
                <a:latin typeface="+mn-ea"/>
              </a:rPr>
              <a:t>を行います。</a:t>
            </a:r>
            <a:endParaRPr lang="ja-JP" altLang="en-US" sz="1100" dirty="0">
              <a:latin typeface="+mn-ea"/>
            </a:endParaRPr>
          </a:p>
        </p:txBody>
      </p:sp>
      <p:sp>
        <p:nvSpPr>
          <p:cNvPr id="5" name="正方形/長方形 4">
            <a:extLst>
              <a:ext uri="{FF2B5EF4-FFF2-40B4-BE49-F238E27FC236}">
                <a16:creationId xmlns:a16="http://schemas.microsoft.com/office/drawing/2014/main" id="{61500095-AAD7-89B2-65BD-017E08DF3B34}"/>
              </a:ext>
            </a:extLst>
          </p:cNvPr>
          <p:cNvSpPr/>
          <p:nvPr/>
        </p:nvSpPr>
        <p:spPr>
          <a:xfrm>
            <a:off x="-8792" y="1335014"/>
            <a:ext cx="9917203" cy="285750"/>
          </a:xfrm>
          <a:prstGeom prst="rect">
            <a:avLst/>
          </a:prstGeom>
          <a:solidFill>
            <a:srgbClr val="068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t>　　（１）誰が見てもわかりやすく伝える工夫</a:t>
            </a:r>
          </a:p>
        </p:txBody>
      </p:sp>
      <p:sp>
        <p:nvSpPr>
          <p:cNvPr id="17" name="テキスト ボックス 16">
            <a:extLst>
              <a:ext uri="{FF2B5EF4-FFF2-40B4-BE49-F238E27FC236}">
                <a16:creationId xmlns:a16="http://schemas.microsoft.com/office/drawing/2014/main" id="{0FC1C310-DE2B-EAB4-A50A-2AE0E9DD691B}"/>
              </a:ext>
            </a:extLst>
          </p:cNvPr>
          <p:cNvSpPr txBox="1"/>
          <p:nvPr/>
        </p:nvSpPr>
        <p:spPr>
          <a:xfrm>
            <a:off x="2027474" y="40341"/>
            <a:ext cx="1569660" cy="276999"/>
          </a:xfrm>
          <a:prstGeom prst="rect">
            <a:avLst/>
          </a:prstGeom>
          <a:noFill/>
        </p:spPr>
        <p:txBody>
          <a:bodyPr wrap="none" rtlCol="0">
            <a:spAutoFit/>
          </a:bodyPr>
          <a:lstStyle/>
          <a:p>
            <a:r>
              <a:rPr kumimoji="1" lang="ja-JP" altLang="en-US" sz="1200" b="1" dirty="0">
                <a:solidFill>
                  <a:schemeClr val="bg1"/>
                </a:solidFill>
              </a:rPr>
              <a:t>事業理解と基本方針</a:t>
            </a:r>
          </a:p>
        </p:txBody>
      </p:sp>
      <p:sp>
        <p:nvSpPr>
          <p:cNvPr id="6" name="スライド番号プレースホルダー 5">
            <a:extLst>
              <a:ext uri="{FF2B5EF4-FFF2-40B4-BE49-F238E27FC236}">
                <a16:creationId xmlns:a16="http://schemas.microsoft.com/office/drawing/2014/main" id="{39038BA1-8465-F9DB-5B77-B6904DF003E9}"/>
              </a:ext>
            </a:extLst>
          </p:cNvPr>
          <p:cNvSpPr>
            <a:spLocks noGrp="1"/>
          </p:cNvSpPr>
          <p:nvPr>
            <p:ph type="sldNum" sz="quarter" idx="12"/>
          </p:nvPr>
        </p:nvSpPr>
        <p:spPr/>
        <p:txBody>
          <a:bodyPr/>
          <a:lstStyle/>
          <a:p>
            <a:fld id="{F078FD55-E8AE-4517-B77F-1A031FDB4FCE}" type="slidenum">
              <a:rPr kumimoji="1" lang="ja-JP" altLang="en-US" smtClean="0"/>
              <a:pPr/>
              <a:t>5</a:t>
            </a:fld>
            <a:endParaRPr kumimoji="1" lang="ja-JP" altLang="en-US"/>
          </a:p>
        </p:txBody>
      </p:sp>
      <p:sp>
        <p:nvSpPr>
          <p:cNvPr id="2" name="正方形/長方形 1">
            <a:extLst>
              <a:ext uri="{FF2B5EF4-FFF2-40B4-BE49-F238E27FC236}">
                <a16:creationId xmlns:a16="http://schemas.microsoft.com/office/drawing/2014/main" id="{A1F63EFF-FC5F-C1AE-663B-7DA05B124A22}"/>
              </a:ext>
            </a:extLst>
          </p:cNvPr>
          <p:cNvSpPr/>
          <p:nvPr/>
        </p:nvSpPr>
        <p:spPr>
          <a:xfrm>
            <a:off x="8360229" y="-95651"/>
            <a:ext cx="1156328"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課題ページ①</a:t>
            </a:r>
          </a:p>
        </p:txBody>
      </p:sp>
      <p:sp>
        <p:nvSpPr>
          <p:cNvPr id="8" name="テキスト ボックス 7">
            <a:extLst>
              <a:ext uri="{FF2B5EF4-FFF2-40B4-BE49-F238E27FC236}">
                <a16:creationId xmlns:a16="http://schemas.microsoft.com/office/drawing/2014/main" id="{79977C82-6AB8-121E-76A6-0507E81A92DF}"/>
              </a:ext>
            </a:extLst>
          </p:cNvPr>
          <p:cNvSpPr txBox="1"/>
          <p:nvPr/>
        </p:nvSpPr>
        <p:spPr>
          <a:xfrm>
            <a:off x="223339" y="1668612"/>
            <a:ext cx="9116262" cy="900246"/>
          </a:xfrm>
          <a:prstGeom prst="rect">
            <a:avLst/>
          </a:prstGeom>
          <a:noFill/>
        </p:spPr>
        <p:txBody>
          <a:bodyPr wrap="square">
            <a:spAutoFit/>
          </a:bodyPr>
          <a:lstStyle/>
          <a:p>
            <a:pPr>
              <a:buNone/>
            </a:pPr>
            <a:r>
              <a:rPr lang="en-US" altLang="ja-JP" sz="1050" b="1" dirty="0"/>
              <a:t>【</a:t>
            </a:r>
            <a:r>
              <a:rPr lang="ja-JP" altLang="en-US" sz="1050" b="1" dirty="0"/>
              <a:t>理解させる（わかる）</a:t>
            </a:r>
            <a:r>
              <a:rPr lang="en-US" altLang="ja-JP" sz="1050" b="1" dirty="0"/>
              <a:t>】</a:t>
            </a:r>
            <a:r>
              <a:rPr lang="ja-JP" altLang="en-US" sz="1050" b="1" dirty="0"/>
              <a:t>：</a:t>
            </a:r>
            <a:r>
              <a:rPr lang="ja-JP" altLang="en-US" sz="1050" dirty="0"/>
              <a:t>本企画では、</a:t>
            </a:r>
            <a:r>
              <a:rPr lang="en-US" altLang="ja-JP" sz="1050" dirty="0"/>
              <a:t>LINE</a:t>
            </a:r>
            <a:r>
              <a:rPr lang="ja-JP" altLang="en-US" sz="1050" dirty="0"/>
              <a:t>公式アカウントの各機能を単に紹介するのではなく、「見た瞬間に意味が分かり、迷わず使える」ことを重視した動画制作を実施！</a:t>
            </a:r>
            <a:endParaRPr lang="en-US" altLang="ja-JP" sz="1050" dirty="0"/>
          </a:p>
          <a:p>
            <a:pPr>
              <a:buNone/>
            </a:pPr>
            <a:endParaRPr lang="ja-JP" altLang="en-US" sz="1050" dirty="0"/>
          </a:p>
          <a:p>
            <a:pPr>
              <a:buNone/>
            </a:pPr>
            <a:r>
              <a:rPr lang="ja-JP" altLang="en-US" sz="1050" dirty="0"/>
              <a:t>弊社は、全国で自治体と連携したスマートフォン教室や公式</a:t>
            </a:r>
            <a:r>
              <a:rPr lang="en-US" altLang="ja-JP" sz="1050" dirty="0"/>
              <a:t>LINE</a:t>
            </a:r>
            <a:r>
              <a:rPr lang="ja-JP" altLang="en-US" sz="1050" dirty="0"/>
              <a:t>活用支援を多数実施しており、その中で、どこで操作につまずくのか、どの言葉が伝わらないのか、どのような表現であれば理解が一気に進むのかといった、市民目線での「分かりにくさ」や「理解のポイント」を体系的に蓄積。</a:t>
            </a:r>
          </a:p>
        </p:txBody>
      </p:sp>
      <p:sp>
        <p:nvSpPr>
          <p:cNvPr id="9" name="テキスト ボックス 8">
            <a:extLst>
              <a:ext uri="{FF2B5EF4-FFF2-40B4-BE49-F238E27FC236}">
                <a16:creationId xmlns:a16="http://schemas.microsoft.com/office/drawing/2014/main" id="{B18E319D-B51D-76A2-C11D-0CBE38CF5962}"/>
              </a:ext>
            </a:extLst>
          </p:cNvPr>
          <p:cNvSpPr txBox="1"/>
          <p:nvPr/>
        </p:nvSpPr>
        <p:spPr>
          <a:xfrm>
            <a:off x="364376" y="2723921"/>
            <a:ext cx="8834188" cy="3808735"/>
          </a:xfrm>
          <a:prstGeom prst="rect">
            <a:avLst/>
          </a:prstGeom>
          <a:noFill/>
        </p:spPr>
        <p:txBody>
          <a:bodyPr wrap="square">
            <a:spAutoFit/>
          </a:bodyPr>
          <a:lstStyle/>
          <a:p>
            <a:pPr>
              <a:buNone/>
            </a:pPr>
            <a:r>
              <a:rPr lang="ja-JP" altLang="en-US" sz="1050" dirty="0"/>
              <a:t>実績に基づく知見を活かした</a:t>
            </a:r>
            <a:r>
              <a:rPr lang="en-US" altLang="ja-JP" sz="1050" dirty="0"/>
              <a:t>5</a:t>
            </a:r>
            <a:r>
              <a:rPr lang="ja-JP" altLang="en-US" sz="1050" dirty="0"/>
              <a:t>つの工夫</a:t>
            </a:r>
          </a:p>
          <a:p>
            <a:pPr>
              <a:buNone/>
            </a:pPr>
            <a:endParaRPr lang="en-US" altLang="ja-JP" sz="1050" dirty="0"/>
          </a:p>
          <a:p>
            <a:pPr>
              <a:buNone/>
            </a:pPr>
            <a:r>
              <a:rPr lang="en-US" altLang="ja-JP" sz="1050" b="1" dirty="0"/>
              <a:t>01</a:t>
            </a:r>
            <a:r>
              <a:rPr lang="ja-JP" altLang="en-US" sz="1050" b="1" dirty="0"/>
              <a:t>「何ができるか」ではなく「いつ使うか」を提示する　</a:t>
            </a:r>
            <a:endParaRPr lang="en-US" altLang="ja-JP" sz="1050" b="1" dirty="0"/>
          </a:p>
          <a:p>
            <a:pPr>
              <a:buNone/>
            </a:pPr>
            <a:r>
              <a:rPr lang="ja-JP" altLang="en-US" sz="1050" dirty="0"/>
              <a:t>登録はしているものの活用できていない層の多くは、　機能を知らないのではなく、「どんな場面で使えばよいのか分からない」状態にあるため、利用シーンを起点とした訴求を行う。　</a:t>
            </a:r>
            <a:endParaRPr lang="en-US" altLang="ja-JP" sz="1050" dirty="0"/>
          </a:p>
          <a:p>
            <a:pPr>
              <a:buNone/>
            </a:pPr>
            <a:r>
              <a:rPr lang="ja-JP" altLang="en-US" sz="1050" dirty="0"/>
              <a:t>例）❌ 効かない訴求　　・機能一覧　　・便利です　　</a:t>
            </a:r>
            <a:endParaRPr lang="en-US" altLang="ja-JP" sz="1050" dirty="0"/>
          </a:p>
          <a:p>
            <a:pPr>
              <a:buNone/>
            </a:pPr>
            <a:r>
              <a:rPr lang="ja-JP" altLang="en-US" sz="1050" dirty="0"/>
              <a:t>⭕ 効く訴求　　・「こんなときに使う」　　・「この瞬間に役立つ」</a:t>
            </a:r>
            <a:endParaRPr lang="en-US" altLang="ja-JP" sz="1050" dirty="0"/>
          </a:p>
          <a:p>
            <a:pPr>
              <a:buNone/>
            </a:pPr>
            <a:endParaRPr lang="en-US" altLang="ja-JP" sz="1050" dirty="0"/>
          </a:p>
          <a:p>
            <a:pPr>
              <a:buNone/>
            </a:pPr>
            <a:r>
              <a:rPr lang="en-US" altLang="ja-JP" sz="1050" b="1" dirty="0"/>
              <a:t>03</a:t>
            </a:r>
            <a:r>
              <a:rPr lang="ja-JP" altLang="en-US" sz="1050" b="1" dirty="0"/>
              <a:t>専門用語を“生活の言葉”に変える　</a:t>
            </a:r>
            <a:endParaRPr lang="en-US" altLang="ja-JP" sz="1050" b="1" dirty="0"/>
          </a:p>
          <a:p>
            <a:pPr>
              <a:buNone/>
            </a:pPr>
            <a:r>
              <a:rPr lang="ja-JP" altLang="en-US" sz="1050" dirty="0"/>
              <a:t>専門用語や行政特有の表現は使用せず、「必要な情報だけ届く」「迷わず押せる」といった生活者言葉に置き換える　</a:t>
            </a:r>
            <a:endParaRPr lang="en-US" altLang="ja-JP" sz="1050" dirty="0"/>
          </a:p>
          <a:p>
            <a:pPr>
              <a:buNone/>
            </a:pPr>
            <a:r>
              <a:rPr lang="ja-JP" altLang="en-US" sz="1050" dirty="0"/>
              <a:t>例）セグメント配信 → ❌　　　「必要な情報だけ届く」 → ⭕</a:t>
            </a:r>
            <a:endParaRPr lang="en-US" altLang="ja-JP" sz="1050" dirty="0"/>
          </a:p>
          <a:p>
            <a:pPr>
              <a:buNone/>
            </a:pPr>
            <a:endParaRPr lang="en-US" altLang="ja-JP" sz="1050" dirty="0"/>
          </a:p>
          <a:p>
            <a:pPr>
              <a:buNone/>
            </a:pPr>
            <a:r>
              <a:rPr lang="en-US" altLang="ja-JP" sz="1050" b="1" dirty="0"/>
              <a:t>02</a:t>
            </a:r>
            <a:r>
              <a:rPr lang="ja-JP" altLang="en-US" sz="1050" b="1" dirty="0"/>
              <a:t>操作説明を“極限まで省く”　</a:t>
            </a:r>
            <a:endParaRPr lang="en-US" altLang="ja-JP" sz="1050" b="1" dirty="0"/>
          </a:p>
          <a:p>
            <a:pPr>
              <a:buNone/>
            </a:pPr>
            <a:r>
              <a:rPr lang="ja-JP" altLang="en-US" sz="1050" dirty="0"/>
              <a:t>実際の</a:t>
            </a:r>
            <a:r>
              <a:rPr lang="en-US" altLang="ja-JP" sz="1050" dirty="0"/>
              <a:t>LINE</a:t>
            </a:r>
            <a:r>
              <a:rPr lang="ja-JP" altLang="en-US" sz="1050" dirty="0"/>
              <a:t>画面を用い、タップ位置・操作順・最短ルートを視覚的に明示する　</a:t>
            </a:r>
            <a:endParaRPr lang="en-US" altLang="ja-JP" sz="1050" dirty="0"/>
          </a:p>
          <a:p>
            <a:pPr>
              <a:buNone/>
            </a:pPr>
            <a:r>
              <a:rPr lang="ja-JP" altLang="en-US" sz="1050" dirty="0"/>
              <a:t>例） ❌ 「受信条件」　「メニューから選択」　 </a:t>
            </a:r>
            <a:endParaRPr lang="en-US" altLang="ja-JP" sz="1050" dirty="0"/>
          </a:p>
          <a:p>
            <a:pPr>
              <a:buNone/>
            </a:pPr>
            <a:r>
              <a:rPr lang="ja-JP" altLang="en-US" sz="1050" dirty="0"/>
              <a:t>　　⭕「選ぶだけ」「設定は</a:t>
            </a:r>
            <a:r>
              <a:rPr lang="en-US" altLang="ja-JP" sz="1050" dirty="0"/>
              <a:t>1</a:t>
            </a:r>
            <a:r>
              <a:rPr lang="ja-JP" altLang="en-US" sz="1050" dirty="0"/>
              <a:t>分」「いつでも変更</a:t>
            </a:r>
            <a:r>
              <a:rPr lang="en-US" altLang="ja-JP" sz="1050" dirty="0"/>
              <a:t>OK</a:t>
            </a:r>
            <a:r>
              <a:rPr lang="ja-JP" altLang="en-US" sz="1050" dirty="0"/>
              <a:t>」</a:t>
            </a:r>
            <a:endParaRPr lang="en-US" altLang="ja-JP" sz="1050" dirty="0"/>
          </a:p>
          <a:p>
            <a:pPr>
              <a:buNone/>
            </a:pPr>
            <a:endParaRPr lang="en-US" altLang="ja-JP" sz="1050" dirty="0"/>
          </a:p>
          <a:p>
            <a:pPr>
              <a:buNone/>
            </a:pPr>
            <a:r>
              <a:rPr lang="en-US" altLang="ja-JP" sz="1050" b="1" dirty="0"/>
              <a:t>04</a:t>
            </a:r>
            <a:r>
              <a:rPr lang="ja-JP" altLang="en-US" sz="1050" b="1" dirty="0"/>
              <a:t>情報量を制限　</a:t>
            </a:r>
            <a:endParaRPr lang="en-US" altLang="ja-JP" sz="1050" b="1" dirty="0"/>
          </a:p>
          <a:p>
            <a:pPr>
              <a:buNone/>
            </a:pPr>
            <a:r>
              <a:rPr lang="en-US" altLang="ja-JP" sz="1050" dirty="0"/>
              <a:t>1</a:t>
            </a:r>
            <a:r>
              <a:rPr lang="ja-JP" altLang="en-US" sz="1050" dirty="0"/>
              <a:t>本の動画で伝えるポイントを</a:t>
            </a:r>
            <a:r>
              <a:rPr lang="en-US" altLang="ja-JP" sz="1050" dirty="0"/>
              <a:t>1</a:t>
            </a:r>
            <a:r>
              <a:rPr lang="ja-JP" altLang="en-US" sz="1050" dirty="0"/>
              <a:t>～</a:t>
            </a:r>
            <a:r>
              <a:rPr lang="en-US" altLang="ja-JP" sz="1050" dirty="0"/>
              <a:t>3</a:t>
            </a:r>
            <a:r>
              <a:rPr lang="ja-JP" altLang="en-US" sz="1050" dirty="0"/>
              <a:t>点に絞り、情報過多による理解阻害を防ぐ</a:t>
            </a:r>
            <a:endParaRPr lang="en-US" altLang="ja-JP" sz="1050" dirty="0"/>
          </a:p>
          <a:p>
            <a:pPr>
              <a:buNone/>
            </a:pPr>
            <a:endParaRPr lang="en-US" altLang="ja-JP" sz="1050" dirty="0"/>
          </a:p>
          <a:p>
            <a:pPr>
              <a:buNone/>
            </a:pPr>
            <a:r>
              <a:rPr lang="en-US" altLang="ja-JP" sz="1050" b="1" dirty="0"/>
              <a:t>05</a:t>
            </a:r>
            <a:r>
              <a:rPr lang="ja-JP" altLang="en-US" sz="1050" b="1" dirty="0"/>
              <a:t>視聴状況を想定　</a:t>
            </a:r>
            <a:endParaRPr lang="en-US" altLang="ja-JP" sz="1050" b="1" dirty="0"/>
          </a:p>
          <a:p>
            <a:pPr>
              <a:buNone/>
            </a:pPr>
            <a:r>
              <a:rPr lang="ja-JP" altLang="en-US" sz="1050" dirty="0"/>
              <a:t>無音視聴を前提に、要点を整理したテロップと字幕を挿入し、一瞬で意味が伝わる視認性を確保する</a:t>
            </a:r>
            <a:br>
              <a:rPr lang="ja-JP" altLang="en-US" sz="1050" dirty="0"/>
            </a:br>
            <a:endParaRPr lang="ja-JP" altLang="en-US" sz="1050" dirty="0"/>
          </a:p>
        </p:txBody>
      </p:sp>
      <p:cxnSp>
        <p:nvCxnSpPr>
          <p:cNvPr id="11" name="直線矢印コネクタ 10">
            <a:extLst>
              <a:ext uri="{FF2B5EF4-FFF2-40B4-BE49-F238E27FC236}">
                <a16:creationId xmlns:a16="http://schemas.microsoft.com/office/drawing/2014/main" id="{3120685C-C3E0-2B95-F264-AFAB1143343C}"/>
              </a:ext>
            </a:extLst>
          </p:cNvPr>
          <p:cNvCxnSpPr>
            <a:cxnSpLocks/>
          </p:cNvCxnSpPr>
          <p:nvPr/>
        </p:nvCxnSpPr>
        <p:spPr>
          <a:xfrm>
            <a:off x="704510" y="2544795"/>
            <a:ext cx="0" cy="167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8D052432-5E8E-6634-10EA-57DAA1E56959}"/>
              </a:ext>
            </a:extLst>
          </p:cNvPr>
          <p:cNvSpPr txBox="1"/>
          <p:nvPr/>
        </p:nvSpPr>
        <p:spPr>
          <a:xfrm>
            <a:off x="364376" y="6517577"/>
            <a:ext cx="9702302" cy="600164"/>
          </a:xfrm>
          <a:prstGeom prst="rect">
            <a:avLst/>
          </a:prstGeom>
          <a:noFill/>
        </p:spPr>
        <p:txBody>
          <a:bodyPr wrap="square">
            <a:spAutoFit/>
          </a:bodyPr>
          <a:lstStyle/>
          <a:p>
            <a:pPr>
              <a:buNone/>
            </a:pPr>
            <a:r>
              <a:rPr lang="ja-JP" altLang="en-US" sz="1100" b="1" dirty="0"/>
              <a:t>これらの工夫により、</a:t>
            </a:r>
            <a:br>
              <a:rPr lang="ja-JP" altLang="en-US" sz="1100" b="1" dirty="0"/>
            </a:br>
            <a:r>
              <a:rPr lang="en-US" altLang="ja-JP" sz="1100" b="1" dirty="0"/>
              <a:t>LINE</a:t>
            </a:r>
            <a:r>
              <a:rPr lang="ja-JP" altLang="en-US" sz="1100" b="1" dirty="0"/>
              <a:t>操作に不慣れな方や、市政情報に詳しくない方であっても、</a:t>
            </a:r>
            <a:br>
              <a:rPr lang="ja-JP" altLang="en-US" sz="1100" b="1" dirty="0"/>
            </a:br>
            <a:r>
              <a:rPr lang="ja-JP" altLang="en-US" sz="1100" b="1" dirty="0"/>
              <a:t>動画を見るだけで「何ができて、どう使えばよいか」が理解できる構成を実現する。</a:t>
            </a:r>
          </a:p>
        </p:txBody>
      </p:sp>
      <p:sp>
        <p:nvSpPr>
          <p:cNvPr id="15" name="二等辺三角形 14">
            <a:extLst>
              <a:ext uri="{FF2B5EF4-FFF2-40B4-BE49-F238E27FC236}">
                <a16:creationId xmlns:a16="http://schemas.microsoft.com/office/drawing/2014/main" id="{82F13A0C-966C-A55E-2962-58E16D276C8B}"/>
              </a:ext>
            </a:extLst>
          </p:cNvPr>
          <p:cNvSpPr/>
          <p:nvPr/>
        </p:nvSpPr>
        <p:spPr>
          <a:xfrm rot="10800000">
            <a:off x="3597134" y="6423267"/>
            <a:ext cx="411480" cy="13062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40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1DF5F-3E1F-5A0D-8DC8-B79D28F3FE20}"/>
            </a:ext>
          </a:extLst>
        </p:cNvPr>
        <p:cNvGrpSpPr/>
        <p:nvPr/>
      </p:nvGrpSpPr>
      <p:grpSpPr>
        <a:xfrm>
          <a:off x="0" y="0"/>
          <a:ext cx="0" cy="0"/>
          <a:chOff x="0" y="0"/>
          <a:chExt cx="0" cy="0"/>
        </a:xfrm>
      </p:grpSpPr>
      <p:sp>
        <p:nvSpPr>
          <p:cNvPr id="12" name="タイトル 2">
            <a:extLst>
              <a:ext uri="{FF2B5EF4-FFF2-40B4-BE49-F238E27FC236}">
                <a16:creationId xmlns:a16="http://schemas.microsoft.com/office/drawing/2014/main" id="{BA27A075-9090-704B-BEBF-556A2F5AD5F8}"/>
              </a:ext>
            </a:extLst>
          </p:cNvPr>
          <p:cNvSpPr txBox="1">
            <a:spLocks/>
          </p:cNvSpPr>
          <p:nvPr/>
        </p:nvSpPr>
        <p:spPr>
          <a:xfrm>
            <a:off x="591299" y="29830"/>
            <a:ext cx="1458209" cy="3651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1600" b="1" kern="1200">
                <a:solidFill>
                  <a:schemeClr val="bg1"/>
                </a:solidFill>
                <a:latin typeface="+mn-ea"/>
                <a:ea typeface="+mn-ea"/>
                <a:cs typeface="+mj-cs"/>
              </a:defRPr>
            </a:lvl1pPr>
          </a:lstStyle>
          <a:p>
            <a:r>
              <a:rPr lang="ja-JP" altLang="en-US"/>
              <a:t>動画制作</a:t>
            </a:r>
            <a:endParaRPr lang="ja-JP" altLang="en-US" dirty="0"/>
          </a:p>
        </p:txBody>
      </p:sp>
      <p:sp>
        <p:nvSpPr>
          <p:cNvPr id="3" name="テキスト ボックス 2">
            <a:extLst>
              <a:ext uri="{FF2B5EF4-FFF2-40B4-BE49-F238E27FC236}">
                <a16:creationId xmlns:a16="http://schemas.microsoft.com/office/drawing/2014/main" id="{4EDE7AB3-C7A9-E190-7491-2E90CB0F045F}"/>
              </a:ext>
            </a:extLst>
          </p:cNvPr>
          <p:cNvSpPr txBox="1"/>
          <p:nvPr/>
        </p:nvSpPr>
        <p:spPr>
          <a:xfrm>
            <a:off x="2027474" y="40341"/>
            <a:ext cx="4031873" cy="276999"/>
          </a:xfrm>
          <a:prstGeom prst="rect">
            <a:avLst/>
          </a:prstGeom>
          <a:noFill/>
        </p:spPr>
        <p:txBody>
          <a:bodyPr wrap="none" rtlCol="0">
            <a:spAutoFit/>
          </a:bodyPr>
          <a:lstStyle/>
          <a:p>
            <a:r>
              <a:rPr kumimoji="1" lang="ja-JP" altLang="en-US" sz="1200" b="1" dirty="0">
                <a:solidFill>
                  <a:schemeClr val="bg1"/>
                </a:solidFill>
              </a:rPr>
              <a:t>（２）市政に関心がない人でも最後まで見たくなる工夫</a:t>
            </a:r>
          </a:p>
        </p:txBody>
      </p:sp>
      <p:sp>
        <p:nvSpPr>
          <p:cNvPr id="9" name="スライド番号プレースホルダー 8">
            <a:extLst>
              <a:ext uri="{FF2B5EF4-FFF2-40B4-BE49-F238E27FC236}">
                <a16:creationId xmlns:a16="http://schemas.microsoft.com/office/drawing/2014/main" id="{A304F26A-669D-D9DA-5A85-A7F3B3421C56}"/>
              </a:ext>
            </a:extLst>
          </p:cNvPr>
          <p:cNvSpPr>
            <a:spLocks noGrp="1"/>
          </p:cNvSpPr>
          <p:nvPr>
            <p:ph type="sldNum" sz="quarter" idx="12"/>
          </p:nvPr>
        </p:nvSpPr>
        <p:spPr/>
        <p:txBody>
          <a:bodyPr/>
          <a:lstStyle/>
          <a:p>
            <a:fld id="{F078FD55-E8AE-4517-B77F-1A031FDB4FCE}" type="slidenum">
              <a:rPr kumimoji="1" lang="ja-JP" altLang="en-US" smtClean="0"/>
              <a:pPr/>
              <a:t>6</a:t>
            </a:fld>
            <a:endParaRPr kumimoji="1" lang="ja-JP" altLang="en-US"/>
          </a:p>
        </p:txBody>
      </p:sp>
      <p:sp>
        <p:nvSpPr>
          <p:cNvPr id="4" name="正方形/長方形 3">
            <a:extLst>
              <a:ext uri="{FF2B5EF4-FFF2-40B4-BE49-F238E27FC236}">
                <a16:creationId xmlns:a16="http://schemas.microsoft.com/office/drawing/2014/main" id="{8DF5B152-E0BC-5DA4-F63B-C7A7DF2CC546}"/>
              </a:ext>
            </a:extLst>
          </p:cNvPr>
          <p:cNvSpPr/>
          <p:nvPr/>
        </p:nvSpPr>
        <p:spPr>
          <a:xfrm>
            <a:off x="8360229" y="-95651"/>
            <a:ext cx="1156328"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課題ページ②</a:t>
            </a:r>
          </a:p>
        </p:txBody>
      </p:sp>
      <p:sp>
        <p:nvSpPr>
          <p:cNvPr id="18" name="テキスト ボックス 17">
            <a:extLst>
              <a:ext uri="{FF2B5EF4-FFF2-40B4-BE49-F238E27FC236}">
                <a16:creationId xmlns:a16="http://schemas.microsoft.com/office/drawing/2014/main" id="{333D52FF-157A-653A-4228-DAFADC5FEAEF}"/>
              </a:ext>
            </a:extLst>
          </p:cNvPr>
          <p:cNvSpPr txBox="1"/>
          <p:nvPr/>
        </p:nvSpPr>
        <p:spPr>
          <a:xfrm>
            <a:off x="315186" y="560279"/>
            <a:ext cx="9201371" cy="777136"/>
          </a:xfrm>
          <a:prstGeom prst="rect">
            <a:avLst/>
          </a:prstGeom>
          <a:noFill/>
        </p:spPr>
        <p:txBody>
          <a:bodyPr wrap="square">
            <a:spAutoFit/>
          </a:bodyPr>
          <a:lstStyle/>
          <a:p>
            <a:pPr algn="l">
              <a:spcAft>
                <a:spcPts val="300"/>
              </a:spcAft>
              <a:buNone/>
            </a:pPr>
            <a:r>
              <a:rPr lang="en-US" altLang="ja-JP" sz="1050" b="1" i="0" dirty="0">
                <a:solidFill>
                  <a:srgbClr val="0D0D0D"/>
                </a:solidFill>
                <a:effectLst/>
                <a:latin typeface="ui-sans-serif"/>
              </a:rPr>
              <a:t>【</a:t>
            </a:r>
            <a:r>
              <a:rPr lang="ja-JP" altLang="en-US" sz="1050" b="1" i="0" dirty="0">
                <a:solidFill>
                  <a:srgbClr val="0D0D0D"/>
                </a:solidFill>
                <a:effectLst/>
                <a:latin typeface="ui-sans-serif"/>
              </a:rPr>
              <a:t>魅せる（最後まで見る）</a:t>
            </a:r>
            <a:r>
              <a:rPr lang="en-US" altLang="ja-JP" sz="1050" b="1" i="0" dirty="0">
                <a:solidFill>
                  <a:srgbClr val="0D0D0D"/>
                </a:solidFill>
                <a:effectLst/>
                <a:latin typeface="ui-sans-serif"/>
              </a:rPr>
              <a:t>】</a:t>
            </a:r>
            <a:r>
              <a:rPr lang="ja-JP" altLang="en-US" sz="1050" b="1" dirty="0">
                <a:solidFill>
                  <a:srgbClr val="0D0D0D"/>
                </a:solidFill>
                <a:latin typeface="ui-sans-serif"/>
              </a:rPr>
              <a:t>：</a:t>
            </a:r>
            <a:r>
              <a:rPr lang="ja-JP" altLang="en-US" sz="1050" b="0" i="0" dirty="0">
                <a:solidFill>
                  <a:srgbClr val="0D0D0D"/>
                </a:solidFill>
                <a:effectLst/>
                <a:latin typeface="ui-sans-serif"/>
              </a:rPr>
              <a:t>市政への関心が低い層には、冒頭から市や制度、サービスの説明を行うと、理解に至る前に離脱されやすいため、本動画では○○市や</a:t>
            </a:r>
            <a:r>
              <a:rPr lang="en-US" altLang="ja-JP" sz="1050" b="0" i="0" dirty="0">
                <a:solidFill>
                  <a:srgbClr val="0D0D0D"/>
                </a:solidFill>
                <a:effectLst/>
                <a:latin typeface="ui-sans-serif"/>
              </a:rPr>
              <a:t>LINE</a:t>
            </a:r>
            <a:r>
              <a:rPr lang="ja-JP" altLang="en-US" sz="1050" b="0" i="0" dirty="0">
                <a:solidFill>
                  <a:srgbClr val="0D0D0D"/>
                </a:solidFill>
                <a:effectLst/>
                <a:latin typeface="ui-sans-serif"/>
              </a:rPr>
              <a:t>公式アカウントを前面に出さず、「自分の生活に関係のある話だ」と感じてもらうことを最優先とした構成に！</a:t>
            </a:r>
          </a:p>
          <a:p>
            <a:pPr algn="l">
              <a:buNone/>
            </a:pPr>
            <a:r>
              <a:rPr lang="ja-JP" altLang="en-US" sz="1050" b="0" i="0" dirty="0">
                <a:solidFill>
                  <a:srgbClr val="0D0D0D"/>
                </a:solidFill>
                <a:effectLst/>
                <a:latin typeface="ui-sans-serif"/>
              </a:rPr>
              <a:t>弊社は、観光</a:t>
            </a:r>
            <a:r>
              <a:rPr lang="en-US" altLang="ja-JP" sz="1050" b="0" i="0" dirty="0">
                <a:solidFill>
                  <a:srgbClr val="0D0D0D"/>
                </a:solidFill>
                <a:effectLst/>
                <a:latin typeface="ui-sans-serif"/>
              </a:rPr>
              <a:t>PR</a:t>
            </a:r>
            <a:r>
              <a:rPr lang="ja-JP" altLang="en-US" sz="1050" b="0" i="0" dirty="0">
                <a:solidFill>
                  <a:srgbClr val="0D0D0D"/>
                </a:solidFill>
                <a:effectLst/>
                <a:latin typeface="ui-sans-serif"/>
              </a:rPr>
              <a:t>をはじめとした</a:t>
            </a:r>
            <a:r>
              <a:rPr lang="en-US" altLang="ja-JP" sz="1050" b="0" i="0" dirty="0">
                <a:solidFill>
                  <a:srgbClr val="0D0D0D"/>
                </a:solidFill>
                <a:effectLst/>
                <a:latin typeface="ui-sans-serif"/>
              </a:rPr>
              <a:t>SNS</a:t>
            </a:r>
            <a:r>
              <a:rPr lang="ja-JP" altLang="en-US" sz="1050" b="0" i="0" dirty="0">
                <a:solidFill>
                  <a:srgbClr val="0D0D0D"/>
                </a:solidFill>
                <a:effectLst/>
                <a:latin typeface="ui-sans-serif"/>
              </a:rPr>
              <a:t>向けショート動画制作において、短時間の動画の中で視聴者の興味を引き、離脱させず、行動につなげる構成設計を数多く実施。知見に基づき「興味を引く → 持続させる → 行動に移す」という流れを明確に意識した動画構成を採用。</a:t>
            </a:r>
          </a:p>
        </p:txBody>
      </p:sp>
      <p:cxnSp>
        <p:nvCxnSpPr>
          <p:cNvPr id="19" name="直線矢印コネクタ 18">
            <a:extLst>
              <a:ext uri="{FF2B5EF4-FFF2-40B4-BE49-F238E27FC236}">
                <a16:creationId xmlns:a16="http://schemas.microsoft.com/office/drawing/2014/main" id="{3D439A5D-E43B-88B9-3A45-777AEAB201C1}"/>
              </a:ext>
            </a:extLst>
          </p:cNvPr>
          <p:cNvCxnSpPr>
            <a:cxnSpLocks/>
          </p:cNvCxnSpPr>
          <p:nvPr/>
        </p:nvCxnSpPr>
        <p:spPr>
          <a:xfrm>
            <a:off x="591299" y="1337415"/>
            <a:ext cx="0" cy="167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27E1B88-BC05-6E9E-B21F-F26BEE54FC13}"/>
              </a:ext>
            </a:extLst>
          </p:cNvPr>
          <p:cNvSpPr txBox="1"/>
          <p:nvPr/>
        </p:nvSpPr>
        <p:spPr>
          <a:xfrm>
            <a:off x="315186" y="1580354"/>
            <a:ext cx="7213374" cy="4455066"/>
          </a:xfrm>
          <a:prstGeom prst="rect">
            <a:avLst/>
          </a:prstGeom>
          <a:noFill/>
        </p:spPr>
        <p:txBody>
          <a:bodyPr wrap="square">
            <a:spAutoFit/>
          </a:bodyPr>
          <a:lstStyle/>
          <a:p>
            <a:pPr>
              <a:buNone/>
            </a:pPr>
            <a:r>
              <a:rPr lang="ja-JP" altLang="en-US" sz="1050" b="1" dirty="0"/>
              <a:t>ショート動画の知見を活かした動画構成戦略</a:t>
            </a:r>
          </a:p>
          <a:p>
            <a:pPr>
              <a:buNone/>
            </a:pPr>
            <a:r>
              <a:rPr lang="en-US" altLang="ja-JP" sz="1050" b="1" dirty="0"/>
              <a:t>【</a:t>
            </a:r>
            <a:r>
              <a:rPr lang="ja-JP" altLang="en-US" sz="1050" b="1" dirty="0"/>
              <a:t>冒頭：共感創出</a:t>
            </a:r>
            <a:r>
              <a:rPr lang="en-US" altLang="ja-JP" sz="1050" b="1" dirty="0"/>
              <a:t>】</a:t>
            </a:r>
          </a:p>
          <a:p>
            <a:pPr>
              <a:buNone/>
            </a:pPr>
            <a:r>
              <a:rPr lang="ja-JP" altLang="en-US" sz="1050" dirty="0"/>
              <a:t>動画冒頭では、</a:t>
            </a:r>
            <a:r>
              <a:rPr lang="en-US" altLang="ja-JP" sz="1050" dirty="0"/>
              <a:t>30</a:t>
            </a:r>
            <a:r>
              <a:rPr lang="ja-JP" altLang="en-US" sz="1050" dirty="0"/>
              <a:t>～</a:t>
            </a:r>
            <a:r>
              <a:rPr lang="en-US" altLang="ja-JP" sz="1050" dirty="0"/>
              <a:t>50</a:t>
            </a:r>
            <a:r>
              <a:rPr lang="ja-JP" altLang="en-US" sz="1050" dirty="0"/>
              <a:t>代の日常に多い「あるある」や、小さな不安・不便を短い言葉で提示する。</a:t>
            </a:r>
          </a:p>
          <a:p>
            <a:pPr>
              <a:buFont typeface="Arial" panose="020B0604020202020204" pitchFamily="34" charset="0"/>
              <a:buChar char="•"/>
            </a:pPr>
            <a:r>
              <a:rPr lang="ja-JP" altLang="en-US" sz="1050" dirty="0"/>
              <a:t>市の情報をどこで確認すればよいのか分からない</a:t>
            </a:r>
          </a:p>
          <a:p>
            <a:pPr>
              <a:buFont typeface="Arial" panose="020B0604020202020204" pitchFamily="34" charset="0"/>
              <a:buChar char="•"/>
            </a:pPr>
            <a:r>
              <a:rPr lang="ja-JP" altLang="en-US" sz="1050" dirty="0"/>
              <a:t>防災情報や手続き、イベント情報を探すのが大変</a:t>
            </a:r>
          </a:p>
          <a:p>
            <a:pPr>
              <a:buNone/>
            </a:pPr>
            <a:r>
              <a:rPr lang="ja-JP" altLang="en-US" sz="1050" dirty="0"/>
              <a:t>といった状況を示すことで、視聴者自身の体験と自然に重ね合わせ、「これは自分の話だ」と瞬時に感じてもらう導入とする。これにより、市政への関心が低い層であっても、続きを見たいと感じる流れをつくる。</a:t>
            </a:r>
          </a:p>
          <a:p>
            <a:pPr>
              <a:buNone/>
            </a:pPr>
            <a:br>
              <a:rPr lang="ja-JP" altLang="en-US" sz="1050" dirty="0"/>
            </a:br>
            <a:endParaRPr lang="ja-JP" altLang="en-US" sz="1050" dirty="0"/>
          </a:p>
          <a:p>
            <a:pPr>
              <a:buNone/>
            </a:pPr>
            <a:r>
              <a:rPr lang="en-US" altLang="ja-JP" sz="1050" b="1" dirty="0"/>
              <a:t>【</a:t>
            </a:r>
            <a:r>
              <a:rPr lang="ja-JP" altLang="en-US" sz="1050" b="1" dirty="0"/>
              <a:t>中盤：体験訴求</a:t>
            </a:r>
            <a:r>
              <a:rPr lang="en-US" altLang="ja-JP" sz="1050" b="1" dirty="0"/>
              <a:t>】</a:t>
            </a:r>
          </a:p>
          <a:p>
            <a:pPr>
              <a:buNone/>
            </a:pPr>
            <a:r>
              <a:rPr lang="ja-JP" altLang="en-US" sz="1050" dirty="0"/>
              <a:t>冒頭で共感を得た後、初めて〇〇市</a:t>
            </a:r>
            <a:r>
              <a:rPr lang="en-US" altLang="ja-JP" sz="1050" dirty="0"/>
              <a:t>LINE</a:t>
            </a:r>
            <a:r>
              <a:rPr lang="ja-JP" altLang="en-US" sz="1050" dirty="0"/>
              <a:t>公式アカウントを登場させ、「</a:t>
            </a:r>
            <a:r>
              <a:rPr lang="en-US" altLang="ja-JP" sz="1050" dirty="0"/>
              <a:t>LINE</a:t>
            </a:r>
            <a:r>
              <a:rPr lang="ja-JP" altLang="en-US" sz="1050" dirty="0"/>
              <a:t>を使うことで日常がどう変わるのか」を体験ベースで伝える。通知が届くことで情報を探す手間が省けるなど、機能や仕組みの説明ではなく、</a:t>
            </a:r>
            <a:r>
              <a:rPr lang="ja-JP" altLang="en-US" sz="1050" b="1" dirty="0"/>
              <a:t>結果として得られる変化</a:t>
            </a:r>
            <a:r>
              <a:rPr lang="ja-JP" altLang="en-US" sz="1050" dirty="0"/>
              <a:t>を中心に見せる。これは、弊社が</a:t>
            </a:r>
            <a:r>
              <a:rPr lang="en-US" altLang="ja-JP" sz="1050" dirty="0"/>
              <a:t>SNS</a:t>
            </a:r>
            <a:r>
              <a:rPr lang="ja-JP" altLang="en-US" sz="1050" dirty="0"/>
              <a:t>向けショート動画制作で培ってきた「説明より体験を見せた方が理解と納得が進む」という知見に基づく構成である。</a:t>
            </a:r>
          </a:p>
          <a:p>
            <a:pPr>
              <a:buNone/>
            </a:pPr>
            <a:br>
              <a:rPr lang="ja-JP" altLang="en-US" sz="1050" dirty="0"/>
            </a:br>
            <a:endParaRPr lang="ja-JP" altLang="en-US" sz="1050" dirty="0"/>
          </a:p>
          <a:p>
            <a:pPr>
              <a:buNone/>
            </a:pPr>
            <a:r>
              <a:rPr lang="en-US" altLang="ja-JP" sz="1050" b="1" dirty="0"/>
              <a:t>【</a:t>
            </a:r>
            <a:r>
              <a:rPr lang="ja-JP" altLang="en-US" sz="1050" b="1" dirty="0"/>
              <a:t>終盤：操作方法の提示</a:t>
            </a:r>
            <a:r>
              <a:rPr lang="en-US" altLang="ja-JP" sz="1050" b="1" dirty="0"/>
              <a:t>】</a:t>
            </a:r>
          </a:p>
          <a:p>
            <a:pPr>
              <a:buNone/>
            </a:pPr>
            <a:r>
              <a:rPr lang="ja-JP" altLang="en-US" sz="1050" dirty="0"/>
              <a:t>体験イメージを持ってもらった上で、「どうすれば使えるのか」を最小限に示す。実際の</a:t>
            </a:r>
            <a:r>
              <a:rPr lang="en-US" altLang="ja-JP" sz="1050" dirty="0"/>
              <a:t>LINE</a:t>
            </a:r>
            <a:r>
              <a:rPr lang="ja-JP" altLang="en-US" sz="1050" dirty="0"/>
              <a:t>画面を用い、受信設定や操作の流れを視覚的に提示することで、難しい説明を行わずに「これなら自分でもできそう」と感じてもらう。操作は直感的で簡単であることを伝えることに重点を置く。</a:t>
            </a:r>
          </a:p>
          <a:p>
            <a:pPr>
              <a:buNone/>
            </a:pPr>
            <a:br>
              <a:rPr lang="ja-JP" altLang="en-US" sz="1050" dirty="0"/>
            </a:br>
            <a:endParaRPr lang="ja-JP" altLang="en-US" sz="1050" dirty="0"/>
          </a:p>
          <a:p>
            <a:pPr>
              <a:buNone/>
            </a:pPr>
            <a:r>
              <a:rPr lang="en-US" altLang="ja-JP" sz="1050" b="1" dirty="0"/>
              <a:t>【</a:t>
            </a:r>
            <a:r>
              <a:rPr lang="ja-JP" altLang="en-US" sz="1050" b="1" dirty="0"/>
              <a:t>ラスト：成功体験の具体化と行動導線</a:t>
            </a:r>
            <a:r>
              <a:rPr lang="en-US" altLang="ja-JP" sz="1050" b="1" dirty="0"/>
              <a:t>】</a:t>
            </a:r>
          </a:p>
          <a:p>
            <a:pPr>
              <a:buNone/>
            </a:pPr>
            <a:r>
              <a:rPr lang="ja-JP" altLang="en-US" sz="1050" dirty="0"/>
              <a:t>最後に、</a:t>
            </a:r>
            <a:r>
              <a:rPr lang="en-US" altLang="ja-JP" sz="1050" dirty="0"/>
              <a:t>LINE</a:t>
            </a:r>
            <a:r>
              <a:rPr lang="ja-JP" altLang="en-US" sz="1050" dirty="0"/>
              <a:t>を活用したことで「助かった」「ラクになった」と感じる具体的な成功体験のシーンを提示する。</a:t>
            </a:r>
          </a:p>
          <a:p>
            <a:pPr>
              <a:buNone/>
            </a:pPr>
            <a:r>
              <a:rPr lang="ja-JP" altLang="en-US" sz="1050" dirty="0"/>
              <a:t>利用後のイメージを明確に持たせたうえで、「今すぐ友だち追加」「登録は</a:t>
            </a:r>
            <a:r>
              <a:rPr lang="en-US" altLang="ja-JP" sz="1050" dirty="0"/>
              <a:t>1</a:t>
            </a:r>
            <a:r>
              <a:rPr lang="ja-JP" altLang="en-US" sz="1050" dirty="0"/>
              <a:t>分」といった行動導線を添え、心理的ハードルを下げることで、視聴直後の行動につなげる。</a:t>
            </a:r>
          </a:p>
        </p:txBody>
      </p:sp>
      <p:pic>
        <p:nvPicPr>
          <p:cNvPr id="24" name="図 23">
            <a:extLst>
              <a:ext uri="{FF2B5EF4-FFF2-40B4-BE49-F238E27FC236}">
                <a16:creationId xmlns:a16="http://schemas.microsoft.com/office/drawing/2014/main" id="{134C5ACC-E1C8-65AC-DEF8-F7978C1CFDAD}"/>
              </a:ext>
            </a:extLst>
          </p:cNvPr>
          <p:cNvPicPr>
            <a:picLocks noChangeAspect="1"/>
          </p:cNvPicPr>
          <p:nvPr/>
        </p:nvPicPr>
        <p:blipFill>
          <a:blip r:embed="rId2"/>
          <a:stretch>
            <a:fillRect/>
          </a:stretch>
        </p:blipFill>
        <p:spPr>
          <a:xfrm>
            <a:off x="7790813" y="5390308"/>
            <a:ext cx="1777876" cy="976375"/>
          </a:xfrm>
          <a:prstGeom prst="rect">
            <a:avLst/>
          </a:prstGeom>
          <a:ln>
            <a:solidFill>
              <a:schemeClr val="bg1">
                <a:lumMod val="50000"/>
              </a:schemeClr>
            </a:solidFill>
          </a:ln>
        </p:spPr>
      </p:pic>
      <p:pic>
        <p:nvPicPr>
          <p:cNvPr id="40" name="図 39">
            <a:extLst>
              <a:ext uri="{FF2B5EF4-FFF2-40B4-BE49-F238E27FC236}">
                <a16:creationId xmlns:a16="http://schemas.microsoft.com/office/drawing/2014/main" id="{024789A0-3173-3C0D-8DC1-8C40D1C3E423}"/>
              </a:ext>
            </a:extLst>
          </p:cNvPr>
          <p:cNvPicPr>
            <a:picLocks noChangeAspect="1"/>
          </p:cNvPicPr>
          <p:nvPr/>
        </p:nvPicPr>
        <p:blipFill>
          <a:blip r:embed="rId3"/>
          <a:stretch>
            <a:fillRect/>
          </a:stretch>
        </p:blipFill>
        <p:spPr>
          <a:xfrm>
            <a:off x="7812331" y="1752254"/>
            <a:ext cx="1778483" cy="990309"/>
          </a:xfrm>
          <a:prstGeom prst="rect">
            <a:avLst/>
          </a:prstGeom>
          <a:ln>
            <a:solidFill>
              <a:schemeClr val="bg1">
                <a:lumMod val="65000"/>
              </a:schemeClr>
            </a:solidFill>
          </a:ln>
        </p:spPr>
      </p:pic>
      <p:pic>
        <p:nvPicPr>
          <p:cNvPr id="42" name="図 41">
            <a:extLst>
              <a:ext uri="{FF2B5EF4-FFF2-40B4-BE49-F238E27FC236}">
                <a16:creationId xmlns:a16="http://schemas.microsoft.com/office/drawing/2014/main" id="{7F6FF37D-776D-F556-1000-DA5E76D6CDC6}"/>
              </a:ext>
            </a:extLst>
          </p:cNvPr>
          <p:cNvPicPr>
            <a:picLocks noChangeAspect="1"/>
          </p:cNvPicPr>
          <p:nvPr/>
        </p:nvPicPr>
        <p:blipFill>
          <a:blip r:embed="rId4"/>
          <a:stretch>
            <a:fillRect/>
          </a:stretch>
        </p:blipFill>
        <p:spPr>
          <a:xfrm>
            <a:off x="7769183" y="2936235"/>
            <a:ext cx="1782871" cy="970463"/>
          </a:xfrm>
          <a:prstGeom prst="rect">
            <a:avLst/>
          </a:prstGeom>
          <a:ln>
            <a:solidFill>
              <a:schemeClr val="bg1">
                <a:lumMod val="65000"/>
              </a:schemeClr>
            </a:solidFill>
          </a:ln>
        </p:spPr>
      </p:pic>
      <p:pic>
        <p:nvPicPr>
          <p:cNvPr id="45" name="図 44">
            <a:extLst>
              <a:ext uri="{FF2B5EF4-FFF2-40B4-BE49-F238E27FC236}">
                <a16:creationId xmlns:a16="http://schemas.microsoft.com/office/drawing/2014/main" id="{170D92CA-DC39-2471-F7B1-19165F72B1CB}"/>
              </a:ext>
            </a:extLst>
          </p:cNvPr>
          <p:cNvPicPr>
            <a:picLocks noChangeAspect="1"/>
          </p:cNvPicPr>
          <p:nvPr/>
        </p:nvPicPr>
        <p:blipFill>
          <a:blip r:embed="rId5"/>
          <a:stretch>
            <a:fillRect/>
          </a:stretch>
        </p:blipFill>
        <p:spPr>
          <a:xfrm>
            <a:off x="7790813" y="4153816"/>
            <a:ext cx="1800001" cy="970109"/>
          </a:xfrm>
          <a:prstGeom prst="rect">
            <a:avLst/>
          </a:prstGeom>
          <a:ln>
            <a:solidFill>
              <a:schemeClr val="bg1">
                <a:lumMod val="50000"/>
              </a:schemeClr>
            </a:solidFill>
          </a:ln>
        </p:spPr>
      </p:pic>
      <p:sp>
        <p:nvSpPr>
          <p:cNvPr id="49" name="テキスト ボックス 48">
            <a:extLst>
              <a:ext uri="{FF2B5EF4-FFF2-40B4-BE49-F238E27FC236}">
                <a16:creationId xmlns:a16="http://schemas.microsoft.com/office/drawing/2014/main" id="{1D4D3B4C-66FB-23E2-7660-AB12309ED896}"/>
              </a:ext>
            </a:extLst>
          </p:cNvPr>
          <p:cNvSpPr txBox="1"/>
          <p:nvPr/>
        </p:nvSpPr>
        <p:spPr>
          <a:xfrm>
            <a:off x="8585411" y="1558582"/>
            <a:ext cx="1005403" cy="215444"/>
          </a:xfrm>
          <a:prstGeom prst="rect">
            <a:avLst/>
          </a:prstGeom>
          <a:noFill/>
        </p:spPr>
        <p:txBody>
          <a:bodyPr wrap="none" rtlCol="0">
            <a:spAutoFit/>
          </a:bodyPr>
          <a:lstStyle/>
          <a:p>
            <a:r>
              <a:rPr kumimoji="1" lang="ja-JP" altLang="en-US" sz="800" dirty="0"/>
              <a:t>冒頭動画イメージ</a:t>
            </a:r>
          </a:p>
        </p:txBody>
      </p:sp>
      <p:sp>
        <p:nvSpPr>
          <p:cNvPr id="52" name="テキスト ボックス 51">
            <a:extLst>
              <a:ext uri="{FF2B5EF4-FFF2-40B4-BE49-F238E27FC236}">
                <a16:creationId xmlns:a16="http://schemas.microsoft.com/office/drawing/2014/main" id="{2C9DB7DC-CAC6-DBCF-2FBD-D3FA609ABF98}"/>
              </a:ext>
            </a:extLst>
          </p:cNvPr>
          <p:cNvSpPr txBox="1"/>
          <p:nvPr/>
        </p:nvSpPr>
        <p:spPr>
          <a:xfrm>
            <a:off x="8660619" y="2777176"/>
            <a:ext cx="1005403" cy="215444"/>
          </a:xfrm>
          <a:prstGeom prst="rect">
            <a:avLst/>
          </a:prstGeom>
          <a:noFill/>
        </p:spPr>
        <p:txBody>
          <a:bodyPr wrap="none" rtlCol="0">
            <a:spAutoFit/>
          </a:bodyPr>
          <a:lstStyle/>
          <a:p>
            <a:r>
              <a:rPr kumimoji="1" lang="ja-JP" altLang="en-US" sz="800" dirty="0"/>
              <a:t>中盤動画イメージ</a:t>
            </a:r>
          </a:p>
        </p:txBody>
      </p:sp>
      <p:sp>
        <p:nvSpPr>
          <p:cNvPr id="57" name="テキスト ボックス 56">
            <a:extLst>
              <a:ext uri="{FF2B5EF4-FFF2-40B4-BE49-F238E27FC236}">
                <a16:creationId xmlns:a16="http://schemas.microsoft.com/office/drawing/2014/main" id="{BE60912E-C033-1786-38D3-B7B1BFBB4CF6}"/>
              </a:ext>
            </a:extLst>
          </p:cNvPr>
          <p:cNvSpPr txBox="1"/>
          <p:nvPr/>
        </p:nvSpPr>
        <p:spPr>
          <a:xfrm>
            <a:off x="8603635" y="3958035"/>
            <a:ext cx="1005403" cy="215444"/>
          </a:xfrm>
          <a:prstGeom prst="rect">
            <a:avLst/>
          </a:prstGeom>
          <a:noFill/>
        </p:spPr>
        <p:txBody>
          <a:bodyPr wrap="square" rtlCol="0">
            <a:spAutoFit/>
          </a:bodyPr>
          <a:lstStyle/>
          <a:p>
            <a:r>
              <a:rPr kumimoji="1" lang="ja-JP" altLang="en-US" sz="800" dirty="0"/>
              <a:t>終盤動画イメージ</a:t>
            </a:r>
          </a:p>
        </p:txBody>
      </p:sp>
      <p:sp>
        <p:nvSpPr>
          <p:cNvPr id="61" name="テキスト ボックス 60">
            <a:extLst>
              <a:ext uri="{FF2B5EF4-FFF2-40B4-BE49-F238E27FC236}">
                <a16:creationId xmlns:a16="http://schemas.microsoft.com/office/drawing/2014/main" id="{3FD3F0B6-0AD5-3FAC-3F00-58CE8349E73E}"/>
              </a:ext>
            </a:extLst>
          </p:cNvPr>
          <p:cNvSpPr txBox="1"/>
          <p:nvPr/>
        </p:nvSpPr>
        <p:spPr>
          <a:xfrm>
            <a:off x="8450580" y="5191696"/>
            <a:ext cx="1215441" cy="215444"/>
          </a:xfrm>
          <a:prstGeom prst="rect">
            <a:avLst/>
          </a:prstGeom>
          <a:noFill/>
        </p:spPr>
        <p:txBody>
          <a:bodyPr wrap="square" rtlCol="0">
            <a:spAutoFit/>
          </a:bodyPr>
          <a:lstStyle/>
          <a:p>
            <a:r>
              <a:rPr kumimoji="1" lang="ja-JP" altLang="en-US" sz="800" dirty="0"/>
              <a:t>ラスト動画イメージ</a:t>
            </a:r>
          </a:p>
        </p:txBody>
      </p:sp>
      <p:sp>
        <p:nvSpPr>
          <p:cNvPr id="62" name="二等辺三角形 61">
            <a:extLst>
              <a:ext uri="{FF2B5EF4-FFF2-40B4-BE49-F238E27FC236}">
                <a16:creationId xmlns:a16="http://schemas.microsoft.com/office/drawing/2014/main" id="{DF897FAB-7D51-6D6C-8A32-2A33C3A6A4D3}"/>
              </a:ext>
            </a:extLst>
          </p:cNvPr>
          <p:cNvSpPr/>
          <p:nvPr/>
        </p:nvSpPr>
        <p:spPr>
          <a:xfrm rot="10800000">
            <a:off x="3930332" y="5912259"/>
            <a:ext cx="411480" cy="13062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9EB22CF3-A27D-B6E3-B5AA-B3C5676D9650}"/>
              </a:ext>
            </a:extLst>
          </p:cNvPr>
          <p:cNvSpPr txBox="1"/>
          <p:nvPr/>
        </p:nvSpPr>
        <p:spPr>
          <a:xfrm>
            <a:off x="337311" y="6110555"/>
            <a:ext cx="7213374" cy="577081"/>
          </a:xfrm>
          <a:prstGeom prst="rect">
            <a:avLst/>
          </a:prstGeom>
          <a:noFill/>
        </p:spPr>
        <p:txBody>
          <a:bodyPr wrap="square">
            <a:spAutoFit/>
          </a:bodyPr>
          <a:lstStyle/>
          <a:p>
            <a:pPr algn="ctr"/>
            <a:r>
              <a:rPr lang="ja-JP" altLang="en-US" sz="1050" b="1" dirty="0"/>
              <a:t>これにより「どう便利か」を説明するのではなく、「使わないと損かもしれない」と感じてもらうことに注力し、</a:t>
            </a:r>
            <a:endParaRPr lang="en-US" altLang="ja-JP" sz="1050" b="1" dirty="0"/>
          </a:p>
          <a:p>
            <a:pPr algn="ctr"/>
            <a:r>
              <a:rPr lang="ja-JP" altLang="en-US" sz="1050" b="1" dirty="0"/>
              <a:t>市政に関心がない人であっても「気づいたら最後まで見ていた」「使ってみようと思った」と感じられる動画クオリティを実現！</a:t>
            </a:r>
          </a:p>
        </p:txBody>
      </p:sp>
    </p:spTree>
    <p:extLst>
      <p:ext uri="{BB962C8B-B14F-4D97-AF65-F5344CB8AC3E}">
        <p14:creationId xmlns:p14="http://schemas.microsoft.com/office/powerpoint/2010/main" val="3293212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6656C-EF49-D7FC-7B27-4EE5316A744F}"/>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975A209F-7012-EA3B-76A8-71AD581F969A}"/>
              </a:ext>
            </a:extLst>
          </p:cNvPr>
          <p:cNvSpPr>
            <a:spLocks noGrp="1"/>
          </p:cNvSpPr>
          <p:nvPr>
            <p:ph type="title"/>
          </p:nvPr>
        </p:nvSpPr>
        <p:spPr>
          <a:xfrm>
            <a:off x="581025" y="29830"/>
            <a:ext cx="1230358" cy="365126"/>
          </a:xfrm>
        </p:spPr>
        <p:txBody>
          <a:bodyPr>
            <a:normAutofit/>
          </a:bodyPr>
          <a:lstStyle/>
          <a:p>
            <a:r>
              <a:rPr kumimoji="1" lang="ja-JP" altLang="en-US" dirty="0"/>
              <a:t>動画制作</a:t>
            </a:r>
          </a:p>
        </p:txBody>
      </p:sp>
      <p:sp>
        <p:nvSpPr>
          <p:cNvPr id="44" name="テキスト ボックス 43">
            <a:extLst>
              <a:ext uri="{FF2B5EF4-FFF2-40B4-BE49-F238E27FC236}">
                <a16:creationId xmlns:a16="http://schemas.microsoft.com/office/drawing/2014/main" id="{6CBEBF24-7E24-1526-6874-713FD6B4775A}"/>
              </a:ext>
            </a:extLst>
          </p:cNvPr>
          <p:cNvSpPr txBox="1"/>
          <p:nvPr/>
        </p:nvSpPr>
        <p:spPr>
          <a:xfrm>
            <a:off x="2027474" y="40341"/>
            <a:ext cx="6955750" cy="276999"/>
          </a:xfrm>
          <a:prstGeom prst="rect">
            <a:avLst/>
          </a:prstGeom>
          <a:noFill/>
        </p:spPr>
        <p:txBody>
          <a:bodyPr wrap="none" rtlCol="0">
            <a:spAutoFit/>
          </a:bodyPr>
          <a:lstStyle/>
          <a:p>
            <a:r>
              <a:rPr kumimoji="1" lang="ja-JP" altLang="en-US" sz="1200" b="1" dirty="0">
                <a:solidFill>
                  <a:schemeClr val="bg1"/>
                </a:solidFill>
              </a:rPr>
              <a:t>（３）複数のテーマで制作することを想定したうえで、全体コンセプト・方向性が示されているか</a:t>
            </a:r>
          </a:p>
        </p:txBody>
      </p:sp>
      <p:sp>
        <p:nvSpPr>
          <p:cNvPr id="19" name="スライド番号プレースホルダー 18">
            <a:extLst>
              <a:ext uri="{FF2B5EF4-FFF2-40B4-BE49-F238E27FC236}">
                <a16:creationId xmlns:a16="http://schemas.microsoft.com/office/drawing/2014/main" id="{86FBB1AE-1453-9FDF-711D-C6815264C030}"/>
              </a:ext>
            </a:extLst>
          </p:cNvPr>
          <p:cNvSpPr>
            <a:spLocks noGrp="1"/>
          </p:cNvSpPr>
          <p:nvPr>
            <p:ph type="sldNum" sz="quarter" idx="12"/>
          </p:nvPr>
        </p:nvSpPr>
        <p:spPr/>
        <p:txBody>
          <a:bodyPr/>
          <a:lstStyle/>
          <a:p>
            <a:fld id="{F078FD55-E8AE-4517-B77F-1A031FDB4FCE}" type="slidenum">
              <a:rPr kumimoji="1" lang="ja-JP" altLang="en-US" smtClean="0"/>
              <a:pPr/>
              <a:t>7</a:t>
            </a:fld>
            <a:endParaRPr kumimoji="1" lang="ja-JP" altLang="en-US"/>
          </a:p>
        </p:txBody>
      </p:sp>
      <p:sp>
        <p:nvSpPr>
          <p:cNvPr id="4" name="正方形/長方形 3">
            <a:extLst>
              <a:ext uri="{FF2B5EF4-FFF2-40B4-BE49-F238E27FC236}">
                <a16:creationId xmlns:a16="http://schemas.microsoft.com/office/drawing/2014/main" id="{C3AE896E-9215-FEA9-E335-3EBFA920451F}"/>
              </a:ext>
            </a:extLst>
          </p:cNvPr>
          <p:cNvSpPr/>
          <p:nvPr/>
        </p:nvSpPr>
        <p:spPr>
          <a:xfrm>
            <a:off x="8360229" y="-95651"/>
            <a:ext cx="1156328"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課題ページ③</a:t>
            </a:r>
          </a:p>
        </p:txBody>
      </p:sp>
      <p:sp>
        <p:nvSpPr>
          <p:cNvPr id="34" name="テキスト ボックス 33">
            <a:extLst>
              <a:ext uri="{FF2B5EF4-FFF2-40B4-BE49-F238E27FC236}">
                <a16:creationId xmlns:a16="http://schemas.microsoft.com/office/drawing/2014/main" id="{698B6A83-A5F8-E508-7225-02B777154D5E}"/>
              </a:ext>
            </a:extLst>
          </p:cNvPr>
          <p:cNvSpPr txBox="1"/>
          <p:nvPr/>
        </p:nvSpPr>
        <p:spPr>
          <a:xfrm>
            <a:off x="313797" y="544948"/>
            <a:ext cx="9091459" cy="415498"/>
          </a:xfrm>
          <a:prstGeom prst="rect">
            <a:avLst/>
          </a:prstGeom>
          <a:noFill/>
        </p:spPr>
        <p:txBody>
          <a:bodyPr wrap="square">
            <a:spAutoFit/>
          </a:bodyPr>
          <a:lstStyle/>
          <a:p>
            <a:pPr algn="l">
              <a:spcAft>
                <a:spcPts val="300"/>
              </a:spcAft>
              <a:buNone/>
            </a:pPr>
            <a:r>
              <a:rPr lang="en-US" altLang="ja-JP" sz="1050" b="1" i="0" dirty="0">
                <a:solidFill>
                  <a:srgbClr val="0D0D0D"/>
                </a:solidFill>
                <a:effectLst/>
                <a:latin typeface="ui-sans-serif"/>
              </a:rPr>
              <a:t>【</a:t>
            </a:r>
            <a:r>
              <a:rPr lang="ja-JP" altLang="en-US" sz="1050" b="1" i="0" dirty="0">
                <a:solidFill>
                  <a:srgbClr val="0D0D0D"/>
                </a:solidFill>
                <a:effectLst/>
                <a:latin typeface="ui-sans-serif"/>
              </a:rPr>
              <a:t>揃える（シリーズとして一貫）</a:t>
            </a:r>
            <a:r>
              <a:rPr lang="en-US" altLang="ja-JP" sz="1050" b="1" i="0" dirty="0">
                <a:solidFill>
                  <a:srgbClr val="0D0D0D"/>
                </a:solidFill>
                <a:effectLst/>
                <a:latin typeface="ui-sans-serif"/>
              </a:rPr>
              <a:t>】</a:t>
            </a:r>
            <a:r>
              <a:rPr lang="ja-JP" altLang="en-US" sz="1050" b="1" i="0" dirty="0">
                <a:solidFill>
                  <a:srgbClr val="0D0D0D"/>
                </a:solidFill>
                <a:effectLst/>
                <a:latin typeface="ui-sans-serif"/>
              </a:rPr>
              <a:t>：</a:t>
            </a:r>
            <a:r>
              <a:rPr lang="ja-JP" altLang="en-US" sz="1050" b="0" i="0" dirty="0">
                <a:solidFill>
                  <a:srgbClr val="0D0D0D"/>
                </a:solidFill>
                <a:effectLst/>
                <a:latin typeface="ui-sans-serif"/>
              </a:rPr>
              <a:t>防災、生活情報、子育て、通報等、複数のテーマで動画を制作することを前提に、共通構造を持ちながら、個々の動画が単発で終わらず、シリーズとして一貫した価値を伝える設計。</a:t>
            </a:r>
          </a:p>
        </p:txBody>
      </p:sp>
      <p:sp>
        <p:nvSpPr>
          <p:cNvPr id="36" name="テキスト ボックス 35">
            <a:extLst>
              <a:ext uri="{FF2B5EF4-FFF2-40B4-BE49-F238E27FC236}">
                <a16:creationId xmlns:a16="http://schemas.microsoft.com/office/drawing/2014/main" id="{06ACFD0C-8DC6-B05B-652C-DCEA64542DCA}"/>
              </a:ext>
            </a:extLst>
          </p:cNvPr>
          <p:cNvSpPr txBox="1"/>
          <p:nvPr/>
        </p:nvSpPr>
        <p:spPr>
          <a:xfrm>
            <a:off x="407270" y="1048882"/>
            <a:ext cx="9091459" cy="1384995"/>
          </a:xfrm>
          <a:prstGeom prst="rect">
            <a:avLst/>
          </a:prstGeom>
          <a:noFill/>
        </p:spPr>
        <p:txBody>
          <a:bodyPr wrap="square">
            <a:spAutoFit/>
          </a:bodyPr>
          <a:lstStyle/>
          <a:p>
            <a:pPr>
              <a:buNone/>
            </a:pPr>
            <a:r>
              <a:rPr lang="ja-JP" altLang="en-US" sz="1050" b="1" dirty="0"/>
              <a:t>全体コンセプト　</a:t>
            </a:r>
            <a:r>
              <a:rPr lang="en-US" altLang="ja-JP" sz="1050" b="1" dirty="0">
                <a:highlight>
                  <a:srgbClr val="FFFF00"/>
                </a:highlight>
              </a:rPr>
              <a:t>LINE</a:t>
            </a:r>
            <a:r>
              <a:rPr lang="ja-JP" altLang="en-US" sz="1050" b="1" dirty="0">
                <a:highlight>
                  <a:srgbClr val="FFFF00"/>
                </a:highlight>
              </a:rPr>
              <a:t>登録をゴールにしない。使われる市政へ</a:t>
            </a:r>
            <a:endParaRPr lang="ja-JP" altLang="en-US" sz="1050" dirty="0">
              <a:highlight>
                <a:srgbClr val="FFFF00"/>
              </a:highlight>
            </a:endParaRPr>
          </a:p>
          <a:p>
            <a:pPr>
              <a:buNone/>
            </a:pPr>
            <a:r>
              <a:rPr lang="ja-JP" altLang="en-US" sz="1050" b="1" dirty="0"/>
              <a:t>背景</a:t>
            </a:r>
          </a:p>
          <a:p>
            <a:pPr>
              <a:buNone/>
            </a:pPr>
            <a:r>
              <a:rPr lang="ja-JP" altLang="en-US" sz="1050" dirty="0"/>
              <a:t>〇〇市</a:t>
            </a:r>
            <a:r>
              <a:rPr lang="en-US" altLang="ja-JP" sz="1050" dirty="0"/>
              <a:t>LINE</a:t>
            </a:r>
            <a:r>
              <a:rPr lang="ja-JP" altLang="en-US" sz="1050" dirty="0"/>
              <a:t>公式アカウントは、すでに多くの市民に登録されており、情報が届くための基盤は整っている。一方で、登録者の中には「登録したまま、あまり見ていない」「機能を知らない」「どんな場面で使えばよいのか分からない」といった状況にある方が一定数存在すると考えられる。</a:t>
            </a:r>
          </a:p>
          <a:p>
            <a:pPr>
              <a:buNone/>
            </a:pPr>
            <a:r>
              <a:rPr lang="ja-JP" altLang="en-US" sz="1050" dirty="0"/>
              <a:t>→この状態では、情報や機能が用意されていたとしても、市民にとっては「知っているだけ」「存在しているだけ」のサービスにとどまり、本来の価値が十分に発揮されていない。</a:t>
            </a:r>
          </a:p>
          <a:p>
            <a:pPr>
              <a:buNone/>
            </a:pPr>
            <a:r>
              <a:rPr lang="ja-JP" altLang="en-US" sz="1050" b="1" dirty="0"/>
              <a:t>本動画で目指す姿</a:t>
            </a:r>
          </a:p>
          <a:p>
            <a:pPr>
              <a:buNone/>
            </a:pPr>
            <a:r>
              <a:rPr lang="ja-JP" altLang="en-US" sz="1050" dirty="0"/>
              <a:t>本動画では、新たな登録者を増やすことに加え、すでに登録している市民が「使い方を理解し、生活の中で活用できるようになる」ことを重視する。</a:t>
            </a:r>
          </a:p>
        </p:txBody>
      </p:sp>
      <p:sp>
        <p:nvSpPr>
          <p:cNvPr id="41" name="テキスト ボックス 40">
            <a:extLst>
              <a:ext uri="{FF2B5EF4-FFF2-40B4-BE49-F238E27FC236}">
                <a16:creationId xmlns:a16="http://schemas.microsoft.com/office/drawing/2014/main" id="{A348DD1A-CC60-ADD4-C1BC-7ECF00491D3F}"/>
              </a:ext>
            </a:extLst>
          </p:cNvPr>
          <p:cNvSpPr txBox="1"/>
          <p:nvPr/>
        </p:nvSpPr>
        <p:spPr>
          <a:xfrm>
            <a:off x="481149" y="2841661"/>
            <a:ext cx="5926182" cy="261610"/>
          </a:xfrm>
          <a:prstGeom prst="rect">
            <a:avLst/>
          </a:prstGeom>
          <a:noFill/>
        </p:spPr>
        <p:txBody>
          <a:bodyPr wrap="square">
            <a:spAutoFit/>
          </a:bodyPr>
          <a:lstStyle/>
          <a:p>
            <a:pPr algn="l">
              <a:spcAft>
                <a:spcPts val="300"/>
              </a:spcAft>
              <a:buNone/>
            </a:pPr>
            <a:r>
              <a:rPr lang="ja-JP" altLang="en-US" sz="1100" b="1" i="0" dirty="0">
                <a:solidFill>
                  <a:srgbClr val="0D0D0D"/>
                </a:solidFill>
                <a:effectLst/>
                <a:latin typeface="ui-sans-serif"/>
              </a:rPr>
              <a:t>動画構造ポイント</a:t>
            </a:r>
          </a:p>
        </p:txBody>
      </p:sp>
      <p:sp>
        <p:nvSpPr>
          <p:cNvPr id="56" name="テキスト ボックス 55">
            <a:extLst>
              <a:ext uri="{FF2B5EF4-FFF2-40B4-BE49-F238E27FC236}">
                <a16:creationId xmlns:a16="http://schemas.microsoft.com/office/drawing/2014/main" id="{481DA2D1-197C-CB61-FEF1-5501CEC48FB9}"/>
              </a:ext>
            </a:extLst>
          </p:cNvPr>
          <p:cNvSpPr txBox="1"/>
          <p:nvPr/>
        </p:nvSpPr>
        <p:spPr>
          <a:xfrm>
            <a:off x="537482" y="4977675"/>
            <a:ext cx="9163867" cy="1100301"/>
          </a:xfrm>
          <a:prstGeom prst="rect">
            <a:avLst/>
          </a:prstGeom>
          <a:noFill/>
        </p:spPr>
        <p:txBody>
          <a:bodyPr wrap="square">
            <a:spAutoFit/>
          </a:bodyPr>
          <a:lstStyle/>
          <a:p>
            <a:pPr algn="l">
              <a:spcAft>
                <a:spcPts val="300"/>
              </a:spcAft>
              <a:buNone/>
            </a:pPr>
            <a:r>
              <a:rPr lang="ja-JP" altLang="en-US" sz="1050" b="1" i="0" dirty="0">
                <a:solidFill>
                  <a:srgbClr val="0D0D0D"/>
                </a:solidFill>
                <a:effectLst/>
                <a:latin typeface="ui-sans-serif"/>
              </a:rPr>
              <a:t>戦略② 各動画に役割を持たせたシリーズ設計</a:t>
            </a:r>
          </a:p>
          <a:p>
            <a:pPr algn="l">
              <a:buNone/>
            </a:pPr>
            <a:r>
              <a:rPr lang="ja-JP" altLang="en-US" sz="1050" b="0" i="0" dirty="0">
                <a:solidFill>
                  <a:srgbClr val="0D0D0D"/>
                </a:solidFill>
                <a:effectLst/>
                <a:latin typeface="ui-sans-serif"/>
              </a:rPr>
              <a:t>複数のテーマで動画を制作するにあたり、各動画を単にテーマ別に分けるのではなく、シリーズ全体の中で明確な「役割」を持たせた設計</a:t>
            </a:r>
          </a:p>
          <a:p>
            <a:pPr algn="l">
              <a:buFont typeface="Arial" panose="020B0604020202020204" pitchFamily="34" charset="0"/>
              <a:buChar char="•"/>
            </a:pPr>
            <a:r>
              <a:rPr lang="ja-JP" altLang="en-US" sz="1050" b="0" i="0" dirty="0">
                <a:solidFill>
                  <a:srgbClr val="0D0D0D"/>
                </a:solidFill>
                <a:effectLst/>
                <a:latin typeface="ui-sans-serif"/>
              </a:rPr>
              <a:t>総合編：入口・全体理解</a:t>
            </a:r>
          </a:p>
          <a:p>
            <a:pPr algn="l">
              <a:buFont typeface="Arial" panose="020B0604020202020204" pitchFamily="34" charset="0"/>
              <a:buChar char="•"/>
            </a:pPr>
            <a:r>
              <a:rPr lang="ja-JP" altLang="en-US" sz="1050" b="0" i="0" dirty="0">
                <a:solidFill>
                  <a:srgbClr val="0D0D0D"/>
                </a:solidFill>
                <a:effectLst/>
                <a:latin typeface="ui-sans-serif"/>
              </a:rPr>
              <a:t>防災編：安心・緊急時の価値</a:t>
            </a:r>
          </a:p>
          <a:p>
            <a:pPr algn="l">
              <a:buFont typeface="Arial" panose="020B0604020202020204" pitchFamily="34" charset="0"/>
              <a:buChar char="•"/>
            </a:pPr>
            <a:r>
              <a:rPr lang="ja-JP" altLang="en-US" sz="1050" b="0" i="0" dirty="0">
                <a:solidFill>
                  <a:srgbClr val="0D0D0D"/>
                </a:solidFill>
                <a:effectLst/>
                <a:latin typeface="ui-sans-serif"/>
              </a:rPr>
              <a:t>生活編：日常的な利便性</a:t>
            </a:r>
          </a:p>
          <a:p>
            <a:pPr algn="l">
              <a:buNone/>
            </a:pPr>
            <a:r>
              <a:rPr lang="en-US" altLang="ja-JP" sz="1050" b="0" i="0" dirty="0">
                <a:solidFill>
                  <a:srgbClr val="0D0D0D"/>
                </a:solidFill>
                <a:effectLst/>
                <a:latin typeface="ui-sans-serif"/>
              </a:rPr>
              <a:t>※</a:t>
            </a:r>
            <a:r>
              <a:rPr lang="ja-JP" altLang="en-US" sz="1050" b="0" i="0" dirty="0">
                <a:solidFill>
                  <a:srgbClr val="0D0D0D"/>
                </a:solidFill>
                <a:effectLst/>
                <a:latin typeface="ui-sans-serif"/>
              </a:rPr>
              <a:t>各テーマごとの詳細は次頁にて記載</a:t>
            </a:r>
          </a:p>
        </p:txBody>
      </p:sp>
      <p:sp>
        <p:nvSpPr>
          <p:cNvPr id="57" name="テキスト ボックス 56">
            <a:extLst>
              <a:ext uri="{FF2B5EF4-FFF2-40B4-BE49-F238E27FC236}">
                <a16:creationId xmlns:a16="http://schemas.microsoft.com/office/drawing/2014/main" id="{1531A482-7E34-1A67-A342-1F8688C9A1C2}"/>
              </a:ext>
            </a:extLst>
          </p:cNvPr>
          <p:cNvSpPr txBox="1"/>
          <p:nvPr/>
        </p:nvSpPr>
        <p:spPr>
          <a:xfrm>
            <a:off x="537482" y="3231043"/>
            <a:ext cx="8445742" cy="1585049"/>
          </a:xfrm>
          <a:prstGeom prst="rect">
            <a:avLst/>
          </a:prstGeom>
          <a:noFill/>
        </p:spPr>
        <p:txBody>
          <a:bodyPr wrap="square">
            <a:spAutoFit/>
          </a:bodyPr>
          <a:lstStyle/>
          <a:p>
            <a:pPr algn="l">
              <a:spcBef>
                <a:spcPts val="1200"/>
              </a:spcBef>
              <a:spcAft>
                <a:spcPts val="300"/>
              </a:spcAft>
              <a:buNone/>
            </a:pPr>
            <a:r>
              <a:rPr lang="ja-JP" altLang="en-US" sz="1050" b="1" i="0" dirty="0">
                <a:solidFill>
                  <a:srgbClr val="0D0D0D"/>
                </a:solidFill>
                <a:effectLst/>
                <a:latin typeface="ui-sans-serif"/>
              </a:rPr>
              <a:t>戦略① テーマが異なっても共通構造で制作</a:t>
            </a:r>
          </a:p>
          <a:p>
            <a:pPr algn="l">
              <a:buNone/>
            </a:pPr>
            <a:r>
              <a:rPr lang="ja-JP" altLang="en-US" sz="1050" b="0" i="0" dirty="0">
                <a:solidFill>
                  <a:srgbClr val="0D0D0D"/>
                </a:solidFill>
                <a:effectLst/>
                <a:latin typeface="ui-sans-serif"/>
              </a:rPr>
              <a:t>各動画は、テーマが異なっても以下の共通構造で制作し、市民が「自分ごと」として捉えやすく、使う場面が自然にイメージできる構成</a:t>
            </a:r>
          </a:p>
          <a:p>
            <a:pPr algn="l">
              <a:buFont typeface="+mj-lt"/>
              <a:buAutoNum type="arabicPeriod"/>
            </a:pPr>
            <a:r>
              <a:rPr lang="ja-JP" altLang="en-US" sz="1050" b="0" i="0" dirty="0">
                <a:solidFill>
                  <a:srgbClr val="0D0D0D"/>
                </a:solidFill>
                <a:effectLst/>
                <a:latin typeface="ui-sans-serif"/>
              </a:rPr>
              <a:t>生活の中の困りごと・あるあるを提示</a:t>
            </a:r>
          </a:p>
          <a:p>
            <a:pPr algn="l">
              <a:buFont typeface="+mj-lt"/>
              <a:buAutoNum type="arabicPeriod"/>
            </a:pPr>
            <a:r>
              <a:rPr lang="en-US" altLang="ja-JP" sz="1050" b="0" i="0" dirty="0">
                <a:solidFill>
                  <a:srgbClr val="0D0D0D"/>
                </a:solidFill>
                <a:effectLst/>
                <a:latin typeface="ui-sans-serif"/>
              </a:rPr>
              <a:t>LINE</a:t>
            </a:r>
            <a:r>
              <a:rPr lang="ja-JP" altLang="en-US" sz="1050" b="0" i="0" dirty="0">
                <a:solidFill>
                  <a:srgbClr val="0D0D0D"/>
                </a:solidFill>
                <a:effectLst/>
                <a:latin typeface="ui-sans-serif"/>
              </a:rPr>
              <a:t>を使うことで何がどう変わるかを体験ベースで訴求</a:t>
            </a:r>
          </a:p>
          <a:p>
            <a:pPr algn="l">
              <a:buFont typeface="+mj-lt"/>
              <a:buAutoNum type="arabicPeriod"/>
            </a:pPr>
            <a:r>
              <a:rPr lang="ja-JP" altLang="en-US" sz="1050" b="0" i="0" dirty="0">
                <a:solidFill>
                  <a:srgbClr val="0D0D0D"/>
                </a:solidFill>
                <a:effectLst/>
                <a:latin typeface="ui-sans-serif"/>
              </a:rPr>
              <a:t>テーマ別の具体的な活用シーンを提示</a:t>
            </a:r>
          </a:p>
          <a:p>
            <a:pPr algn="l">
              <a:buFont typeface="+mj-lt"/>
              <a:buAutoNum type="arabicPeriod"/>
            </a:pPr>
            <a:r>
              <a:rPr lang="ja-JP" altLang="en-US" sz="1050" b="0" i="0" dirty="0">
                <a:solidFill>
                  <a:srgbClr val="0D0D0D"/>
                </a:solidFill>
                <a:effectLst/>
                <a:latin typeface="ui-sans-serif"/>
              </a:rPr>
              <a:t>共通の行動導線（友だち追加・設定）を配置</a:t>
            </a:r>
          </a:p>
          <a:p>
            <a:pPr algn="l">
              <a:buNone/>
            </a:pPr>
            <a:r>
              <a:rPr lang="en-US" altLang="ja-JP" sz="1050" b="0" i="0" dirty="0">
                <a:solidFill>
                  <a:srgbClr val="0D0D0D"/>
                </a:solidFill>
                <a:effectLst/>
                <a:latin typeface="ui-sans-serif"/>
              </a:rPr>
              <a:t>※</a:t>
            </a:r>
            <a:r>
              <a:rPr lang="ja-JP" altLang="en-US" sz="1050" b="0" i="0" dirty="0">
                <a:solidFill>
                  <a:srgbClr val="0D0D0D"/>
                </a:solidFill>
                <a:effectLst/>
                <a:latin typeface="ui-sans-serif"/>
              </a:rPr>
              <a:t>そのうえで、冒頭の「あるある」や具体例、サムネイル表現については、テーマごとに最適化を行う。</a:t>
            </a:r>
          </a:p>
          <a:p>
            <a:pPr>
              <a:buNone/>
            </a:pPr>
            <a:br>
              <a:rPr lang="ja-JP" altLang="en-US" sz="1050" dirty="0"/>
            </a:br>
            <a:endParaRPr lang="ja-JP" altLang="en-US" sz="1050" b="0" i="0" dirty="0">
              <a:solidFill>
                <a:srgbClr val="0D0D0D"/>
              </a:solidFill>
              <a:effectLst/>
              <a:latin typeface="ui-sans-serif"/>
            </a:endParaRPr>
          </a:p>
        </p:txBody>
      </p:sp>
    </p:spTree>
    <p:extLst>
      <p:ext uri="{BB962C8B-B14F-4D97-AF65-F5344CB8AC3E}">
        <p14:creationId xmlns:p14="http://schemas.microsoft.com/office/powerpoint/2010/main" val="261827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4FE6-D10E-F120-B669-8677DDFD232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45E9281-92B8-78E5-3AF6-4ABE1F910C2D}"/>
              </a:ext>
            </a:extLst>
          </p:cNvPr>
          <p:cNvSpPr>
            <a:spLocks noGrp="1"/>
          </p:cNvSpPr>
          <p:nvPr>
            <p:ph type="title"/>
          </p:nvPr>
        </p:nvSpPr>
        <p:spPr>
          <a:xfrm>
            <a:off x="581025" y="29830"/>
            <a:ext cx="1230358" cy="365126"/>
          </a:xfrm>
        </p:spPr>
        <p:txBody>
          <a:bodyPr>
            <a:normAutofit/>
          </a:bodyPr>
          <a:lstStyle/>
          <a:p>
            <a:r>
              <a:rPr kumimoji="1" lang="ja-JP" altLang="en-US" dirty="0"/>
              <a:t>動画制作</a:t>
            </a:r>
          </a:p>
        </p:txBody>
      </p:sp>
      <p:sp>
        <p:nvSpPr>
          <p:cNvPr id="44" name="テキスト ボックス 43">
            <a:extLst>
              <a:ext uri="{FF2B5EF4-FFF2-40B4-BE49-F238E27FC236}">
                <a16:creationId xmlns:a16="http://schemas.microsoft.com/office/drawing/2014/main" id="{8A469DF7-FD09-2EBB-1B29-794CD195C5DC}"/>
              </a:ext>
            </a:extLst>
          </p:cNvPr>
          <p:cNvSpPr txBox="1"/>
          <p:nvPr/>
        </p:nvSpPr>
        <p:spPr>
          <a:xfrm>
            <a:off x="2027474" y="40341"/>
            <a:ext cx="6955750" cy="276999"/>
          </a:xfrm>
          <a:prstGeom prst="rect">
            <a:avLst/>
          </a:prstGeom>
          <a:noFill/>
        </p:spPr>
        <p:txBody>
          <a:bodyPr wrap="none" rtlCol="0">
            <a:spAutoFit/>
          </a:bodyPr>
          <a:lstStyle/>
          <a:p>
            <a:r>
              <a:rPr kumimoji="1" lang="ja-JP" altLang="en-US" sz="1200" b="1" dirty="0">
                <a:solidFill>
                  <a:schemeClr val="bg1"/>
                </a:solidFill>
              </a:rPr>
              <a:t>（３）複数のテーマで制作することを想定したうえで、全体コンセプト・方向性が示されているか</a:t>
            </a:r>
          </a:p>
        </p:txBody>
      </p:sp>
      <p:sp>
        <p:nvSpPr>
          <p:cNvPr id="32" name="テキスト ボックス 31">
            <a:extLst>
              <a:ext uri="{FF2B5EF4-FFF2-40B4-BE49-F238E27FC236}">
                <a16:creationId xmlns:a16="http://schemas.microsoft.com/office/drawing/2014/main" id="{2923CABB-2EDA-D6D5-271A-31230E8A7CB2}"/>
              </a:ext>
            </a:extLst>
          </p:cNvPr>
          <p:cNvSpPr txBox="1"/>
          <p:nvPr/>
        </p:nvSpPr>
        <p:spPr>
          <a:xfrm>
            <a:off x="383165" y="513186"/>
            <a:ext cx="6211957" cy="246221"/>
          </a:xfrm>
          <a:prstGeom prst="rect">
            <a:avLst/>
          </a:prstGeom>
          <a:noFill/>
        </p:spPr>
        <p:txBody>
          <a:bodyPr wrap="none" rtlCol="0">
            <a:spAutoFit/>
          </a:bodyPr>
          <a:lstStyle/>
          <a:p>
            <a:r>
              <a:rPr kumimoji="1" lang="ja-JP" altLang="en-US" sz="1000" b="1" dirty="0"/>
              <a:t>３つのテーマで、視聴者が関心をもち利用したくなるシリーズとして統一されたデザインで訴求します！</a:t>
            </a:r>
          </a:p>
        </p:txBody>
      </p:sp>
      <p:sp>
        <p:nvSpPr>
          <p:cNvPr id="3" name="スライド番号プレースホルダー 2">
            <a:extLst>
              <a:ext uri="{FF2B5EF4-FFF2-40B4-BE49-F238E27FC236}">
                <a16:creationId xmlns:a16="http://schemas.microsoft.com/office/drawing/2014/main" id="{D0CFD26D-36CF-05B5-678D-A25BA91CF031}"/>
              </a:ext>
            </a:extLst>
          </p:cNvPr>
          <p:cNvSpPr>
            <a:spLocks noGrp="1"/>
          </p:cNvSpPr>
          <p:nvPr>
            <p:ph type="sldNum" sz="quarter" idx="12"/>
          </p:nvPr>
        </p:nvSpPr>
        <p:spPr/>
        <p:txBody>
          <a:bodyPr/>
          <a:lstStyle/>
          <a:p>
            <a:fld id="{F078FD55-E8AE-4517-B77F-1A031FDB4FCE}" type="slidenum">
              <a:rPr kumimoji="1" lang="ja-JP" altLang="en-US" smtClean="0"/>
              <a:pPr/>
              <a:t>8</a:t>
            </a:fld>
            <a:endParaRPr kumimoji="1" lang="ja-JP" altLang="en-US"/>
          </a:p>
        </p:txBody>
      </p:sp>
      <p:sp>
        <p:nvSpPr>
          <p:cNvPr id="9" name="正方形/長方形 8">
            <a:extLst>
              <a:ext uri="{FF2B5EF4-FFF2-40B4-BE49-F238E27FC236}">
                <a16:creationId xmlns:a16="http://schemas.microsoft.com/office/drawing/2014/main" id="{8C36AE69-FC92-8E49-2BCD-248913DC08D0}"/>
              </a:ext>
            </a:extLst>
          </p:cNvPr>
          <p:cNvSpPr/>
          <p:nvPr/>
        </p:nvSpPr>
        <p:spPr>
          <a:xfrm>
            <a:off x="8360229" y="-95651"/>
            <a:ext cx="1156328" cy="31350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課題ページ④</a:t>
            </a:r>
          </a:p>
        </p:txBody>
      </p:sp>
      <p:sp>
        <p:nvSpPr>
          <p:cNvPr id="23" name="テキスト ボックス 22">
            <a:extLst>
              <a:ext uri="{FF2B5EF4-FFF2-40B4-BE49-F238E27FC236}">
                <a16:creationId xmlns:a16="http://schemas.microsoft.com/office/drawing/2014/main" id="{F0B3B912-8992-89AD-DC3B-5FA81EDB2BA3}"/>
              </a:ext>
            </a:extLst>
          </p:cNvPr>
          <p:cNvSpPr txBox="1"/>
          <p:nvPr/>
        </p:nvSpPr>
        <p:spPr>
          <a:xfrm>
            <a:off x="369705" y="804452"/>
            <a:ext cx="7181034" cy="1485022"/>
          </a:xfrm>
          <a:prstGeom prst="rect">
            <a:avLst/>
          </a:prstGeom>
          <a:noFill/>
        </p:spPr>
        <p:txBody>
          <a:bodyPr wrap="square">
            <a:spAutoFit/>
          </a:bodyPr>
          <a:lstStyle/>
          <a:p>
            <a:pPr algn="l">
              <a:spcAft>
                <a:spcPts val="300"/>
              </a:spcAft>
              <a:buNone/>
            </a:pPr>
            <a:r>
              <a:rPr lang="ja-JP" altLang="en-US" sz="1100" b="1" i="0" dirty="0">
                <a:solidFill>
                  <a:srgbClr val="0D0D0D"/>
                </a:solidFill>
                <a:effectLst/>
                <a:latin typeface="ui-sans-serif"/>
              </a:rPr>
              <a:t>① 総合編（入口・全体理解）［</a:t>
            </a:r>
            <a:r>
              <a:rPr lang="en-US" altLang="ja-JP" sz="1100" b="1" i="0" dirty="0">
                <a:solidFill>
                  <a:srgbClr val="0D0D0D"/>
                </a:solidFill>
                <a:effectLst/>
                <a:latin typeface="ui-sans-serif"/>
              </a:rPr>
              <a:t>30</a:t>
            </a:r>
            <a:r>
              <a:rPr lang="ja-JP" altLang="en-US" sz="1100" b="1" i="0" dirty="0">
                <a:solidFill>
                  <a:srgbClr val="0D0D0D"/>
                </a:solidFill>
                <a:effectLst/>
                <a:latin typeface="ui-sans-serif"/>
              </a:rPr>
              <a:t>秒］</a:t>
            </a:r>
          </a:p>
          <a:p>
            <a:pPr algn="l">
              <a:buNone/>
            </a:pPr>
            <a:r>
              <a:rPr lang="ja-JP" altLang="en-US" sz="1100" b="1" i="0" dirty="0">
                <a:solidFill>
                  <a:srgbClr val="0D0D0D"/>
                </a:solidFill>
                <a:effectLst/>
                <a:latin typeface="ui-sans-serif"/>
              </a:rPr>
              <a:t>テーマ：〇〇市</a:t>
            </a:r>
            <a:r>
              <a:rPr lang="en-US" altLang="ja-JP" sz="1100" b="1" i="0" dirty="0">
                <a:solidFill>
                  <a:srgbClr val="0D0D0D"/>
                </a:solidFill>
                <a:effectLst/>
                <a:latin typeface="ui-sans-serif"/>
              </a:rPr>
              <a:t>LINE</a:t>
            </a:r>
            <a:r>
              <a:rPr lang="ja-JP" altLang="en-US" sz="1100" b="1" i="0" dirty="0">
                <a:solidFill>
                  <a:srgbClr val="0D0D0D"/>
                </a:solidFill>
                <a:effectLst/>
                <a:latin typeface="ui-sans-serif"/>
              </a:rPr>
              <a:t>公式アカウントでできること</a:t>
            </a:r>
            <a:endParaRPr lang="ja-JP" altLang="en-US" sz="1100" b="0" i="0" dirty="0">
              <a:solidFill>
                <a:srgbClr val="0D0D0D"/>
              </a:solidFill>
              <a:effectLst/>
              <a:latin typeface="ui-sans-serif"/>
            </a:endParaRPr>
          </a:p>
          <a:p>
            <a:r>
              <a:rPr lang="ja-JP" altLang="en-US" sz="1100" b="0" i="0" dirty="0">
                <a:solidFill>
                  <a:srgbClr val="0D0D0D"/>
                </a:solidFill>
                <a:effectLst/>
                <a:latin typeface="ui-sans-serif"/>
              </a:rPr>
              <a:t>本シリーズの起点として、〇〇市</a:t>
            </a:r>
            <a:r>
              <a:rPr lang="en-US" altLang="ja-JP" sz="1100" b="0" i="0" dirty="0">
                <a:solidFill>
                  <a:srgbClr val="0D0D0D"/>
                </a:solidFill>
                <a:effectLst/>
                <a:latin typeface="ui-sans-serif"/>
              </a:rPr>
              <a:t>LINE</a:t>
            </a:r>
            <a:r>
              <a:rPr lang="ja-JP" altLang="en-US" sz="1100" b="0" i="0" dirty="0">
                <a:solidFill>
                  <a:srgbClr val="0D0D0D"/>
                </a:solidFill>
                <a:effectLst/>
                <a:latin typeface="ui-sans-serif"/>
              </a:rPr>
              <a:t>公式アカウントが、防災・生活・子育て等、特定の人向けではなく、あらゆる市民の生活に横断的に関わるサービスであることを伝える。機能の網羅的な説明は行わず、</a:t>
            </a:r>
            <a:r>
              <a:rPr lang="ja-JP" altLang="en-US" sz="1100" dirty="0">
                <a:solidFill>
                  <a:srgbClr val="0D0D0D"/>
                </a:solidFill>
                <a:latin typeface="ui-sans-serif"/>
              </a:rPr>
              <a:t>「どんな場面で役立つか」を複数の生活シーンで横断的に示す。</a:t>
            </a:r>
            <a:endParaRPr lang="en-US" altLang="ja-JP" sz="1100" dirty="0">
              <a:solidFill>
                <a:srgbClr val="0D0D0D"/>
              </a:solidFill>
              <a:latin typeface="ui-sans-serif"/>
            </a:endParaRPr>
          </a:p>
          <a:p>
            <a:endParaRPr lang="en-US" altLang="ja-JP" sz="1100" dirty="0">
              <a:solidFill>
                <a:srgbClr val="0D0D0D"/>
              </a:solidFill>
              <a:latin typeface="ui-sans-serif"/>
            </a:endParaRPr>
          </a:p>
          <a:p>
            <a:r>
              <a:rPr lang="en-US" altLang="ja-JP" sz="1100" dirty="0">
                <a:solidFill>
                  <a:srgbClr val="0D0D0D"/>
                </a:solidFill>
                <a:latin typeface="ui-sans-serif"/>
              </a:rPr>
              <a:t>【</a:t>
            </a:r>
            <a:r>
              <a:rPr lang="ja-JP" altLang="en-US" sz="1100" dirty="0">
                <a:solidFill>
                  <a:srgbClr val="0D0D0D"/>
                </a:solidFill>
                <a:latin typeface="ui-sans-serif"/>
              </a:rPr>
              <a:t>効果</a:t>
            </a:r>
            <a:r>
              <a:rPr lang="en-US" altLang="ja-JP" sz="1100" dirty="0">
                <a:solidFill>
                  <a:srgbClr val="0D0D0D"/>
                </a:solidFill>
                <a:latin typeface="ui-sans-serif"/>
              </a:rPr>
              <a:t>】</a:t>
            </a:r>
          </a:p>
          <a:p>
            <a:r>
              <a:rPr lang="ja-JP" altLang="en-US" sz="1100" b="1" dirty="0">
                <a:solidFill>
                  <a:srgbClr val="000000"/>
                </a:solidFill>
                <a:latin typeface="Arial" panose="020B0604020202020204" pitchFamily="34" charset="0"/>
              </a:rPr>
              <a:t>「自分には関係ない」という認識を払拭し、 他テーマ動画への視聴・関心につなげる。</a:t>
            </a:r>
            <a:endParaRPr lang="en-US" altLang="ja-JP" sz="1100" dirty="0">
              <a:solidFill>
                <a:srgbClr val="0D0D0D"/>
              </a:solidFill>
              <a:latin typeface="ui-sans-serif"/>
            </a:endParaRPr>
          </a:p>
        </p:txBody>
      </p:sp>
      <p:sp>
        <p:nvSpPr>
          <p:cNvPr id="30" name="テキスト ボックス 29">
            <a:extLst>
              <a:ext uri="{FF2B5EF4-FFF2-40B4-BE49-F238E27FC236}">
                <a16:creationId xmlns:a16="http://schemas.microsoft.com/office/drawing/2014/main" id="{2AED6074-2B36-EA42-0E7E-90F21DE22A9D}"/>
              </a:ext>
            </a:extLst>
          </p:cNvPr>
          <p:cNvSpPr txBox="1"/>
          <p:nvPr/>
        </p:nvSpPr>
        <p:spPr>
          <a:xfrm>
            <a:off x="369705" y="2469089"/>
            <a:ext cx="7181034" cy="1277273"/>
          </a:xfrm>
          <a:prstGeom prst="rect">
            <a:avLst/>
          </a:prstGeom>
          <a:noFill/>
        </p:spPr>
        <p:txBody>
          <a:bodyPr wrap="square">
            <a:spAutoFit/>
          </a:bodyPr>
          <a:lstStyle/>
          <a:p>
            <a:r>
              <a:rPr lang="ja-JP" altLang="en-US" sz="1100" b="1" i="0" dirty="0">
                <a:solidFill>
                  <a:srgbClr val="0D0D0D"/>
                </a:solidFill>
                <a:effectLst/>
                <a:latin typeface="ui-sans-serif"/>
              </a:rPr>
              <a:t>② 防災編（安心・緊急時の価値）［</a:t>
            </a:r>
            <a:r>
              <a:rPr lang="en-US" altLang="ja-JP" sz="1100" b="1" i="0" dirty="0">
                <a:solidFill>
                  <a:srgbClr val="0D0D0D"/>
                </a:solidFill>
                <a:effectLst/>
                <a:latin typeface="ui-sans-serif"/>
              </a:rPr>
              <a:t>30</a:t>
            </a:r>
            <a:r>
              <a:rPr lang="ja-JP" altLang="en-US" sz="1100" b="1" i="0" dirty="0">
                <a:solidFill>
                  <a:srgbClr val="0D0D0D"/>
                </a:solidFill>
                <a:effectLst/>
                <a:latin typeface="ui-sans-serif"/>
              </a:rPr>
              <a:t>秒］</a:t>
            </a:r>
          </a:p>
          <a:p>
            <a:pPr algn="l">
              <a:buNone/>
            </a:pPr>
            <a:r>
              <a:rPr lang="ja-JP" altLang="en-US" sz="1100" b="1" i="0" dirty="0">
                <a:solidFill>
                  <a:srgbClr val="0D0D0D"/>
                </a:solidFill>
                <a:effectLst/>
                <a:latin typeface="ui-sans-serif"/>
              </a:rPr>
              <a:t>テーマ：台風や大雨が発生したとき</a:t>
            </a:r>
            <a:endParaRPr lang="ja-JP" altLang="en-US" sz="1100" b="0" i="0" dirty="0">
              <a:solidFill>
                <a:srgbClr val="0D0D0D"/>
              </a:solidFill>
              <a:effectLst/>
              <a:latin typeface="ui-sans-serif"/>
            </a:endParaRPr>
          </a:p>
          <a:p>
            <a:r>
              <a:rPr lang="ja-JP" altLang="en-US" sz="1100" dirty="0">
                <a:solidFill>
                  <a:srgbClr val="0D0D0D"/>
                </a:solidFill>
                <a:latin typeface="ui-sans-serif"/>
              </a:rPr>
              <a:t>役割／伝える内容・表現“使う理由”を最も強く喚起する動画として、災害時や緊急時に</a:t>
            </a:r>
            <a:r>
              <a:rPr lang="en-US" altLang="ja-JP" sz="1100" dirty="0">
                <a:solidFill>
                  <a:srgbClr val="0D0D0D"/>
                </a:solidFill>
                <a:latin typeface="ui-sans-serif"/>
              </a:rPr>
              <a:t>LINE</a:t>
            </a:r>
            <a:r>
              <a:rPr lang="ja-JP" altLang="en-US" sz="1100" dirty="0">
                <a:solidFill>
                  <a:srgbClr val="0D0D0D"/>
                </a:solidFill>
                <a:latin typeface="ui-sans-serif"/>
              </a:rPr>
              <a:t>で必要な情報が届くことで「いざという時に役立つ」「入れておいてよかった」という安心の価値を伝える。</a:t>
            </a:r>
            <a:endParaRPr lang="en-US" altLang="ja-JP" sz="1100" dirty="0">
              <a:solidFill>
                <a:srgbClr val="0D0D0D"/>
              </a:solidFill>
              <a:latin typeface="ui-sans-serif"/>
            </a:endParaRPr>
          </a:p>
          <a:p>
            <a:endParaRPr lang="en-US" altLang="ja-JP" sz="1100" b="0" i="0" dirty="0">
              <a:solidFill>
                <a:srgbClr val="0D0D0D"/>
              </a:solidFill>
              <a:effectLst/>
              <a:latin typeface="ui-sans-serif"/>
            </a:endParaRPr>
          </a:p>
          <a:p>
            <a:r>
              <a:rPr lang="en-US" altLang="ja-JP" sz="1100" dirty="0">
                <a:solidFill>
                  <a:srgbClr val="0D0D0D"/>
                </a:solidFill>
                <a:latin typeface="ui-sans-serif"/>
              </a:rPr>
              <a:t>【</a:t>
            </a:r>
            <a:r>
              <a:rPr lang="ja-JP" altLang="en-US" sz="1100" dirty="0">
                <a:solidFill>
                  <a:srgbClr val="0D0D0D"/>
                </a:solidFill>
                <a:latin typeface="ui-sans-serif"/>
              </a:rPr>
              <a:t>効果</a:t>
            </a:r>
            <a:r>
              <a:rPr lang="en-US" altLang="ja-JP" sz="1100" dirty="0">
                <a:solidFill>
                  <a:srgbClr val="0D0D0D"/>
                </a:solidFill>
                <a:latin typeface="ui-sans-serif"/>
              </a:rPr>
              <a:t>】</a:t>
            </a:r>
          </a:p>
          <a:p>
            <a:r>
              <a:rPr lang="ja-JP" altLang="en-US" sz="1100" b="1" dirty="0">
                <a:solidFill>
                  <a:srgbClr val="0D0D0D"/>
                </a:solidFill>
                <a:latin typeface="ui-sans-serif"/>
              </a:rPr>
              <a:t>他テーマへの関心が低い層にも、「安心のために使ってみよう」という行動を促す。</a:t>
            </a:r>
            <a:endParaRPr lang="ja-JP" altLang="en-US" sz="1100" b="1" i="0" dirty="0">
              <a:solidFill>
                <a:srgbClr val="0D0D0D"/>
              </a:solidFill>
              <a:effectLst/>
              <a:latin typeface="ui-sans-serif"/>
            </a:endParaRPr>
          </a:p>
        </p:txBody>
      </p:sp>
      <p:sp>
        <p:nvSpPr>
          <p:cNvPr id="36" name="テキスト ボックス 35">
            <a:extLst>
              <a:ext uri="{FF2B5EF4-FFF2-40B4-BE49-F238E27FC236}">
                <a16:creationId xmlns:a16="http://schemas.microsoft.com/office/drawing/2014/main" id="{1A11E52C-9DC6-F3F2-C44B-3CA19A0D0128}"/>
              </a:ext>
            </a:extLst>
          </p:cNvPr>
          <p:cNvSpPr txBox="1"/>
          <p:nvPr/>
        </p:nvSpPr>
        <p:spPr>
          <a:xfrm>
            <a:off x="369705" y="3860890"/>
            <a:ext cx="7181034" cy="1485022"/>
          </a:xfrm>
          <a:prstGeom prst="rect">
            <a:avLst/>
          </a:prstGeom>
          <a:noFill/>
        </p:spPr>
        <p:txBody>
          <a:bodyPr wrap="square">
            <a:spAutoFit/>
          </a:bodyPr>
          <a:lstStyle/>
          <a:p>
            <a:pPr algn="l">
              <a:spcAft>
                <a:spcPts val="300"/>
              </a:spcAft>
              <a:buNone/>
            </a:pPr>
            <a:r>
              <a:rPr lang="ja-JP" altLang="en-US" sz="1100" b="1" i="0" dirty="0">
                <a:solidFill>
                  <a:srgbClr val="0D0D0D"/>
                </a:solidFill>
                <a:effectLst/>
                <a:latin typeface="ui-sans-serif"/>
              </a:rPr>
              <a:t>③ 生活編（日常的な利便性）［</a:t>
            </a:r>
            <a:r>
              <a:rPr lang="en-US" altLang="ja-JP" sz="1100" b="1" i="0" dirty="0">
                <a:solidFill>
                  <a:srgbClr val="0D0D0D"/>
                </a:solidFill>
                <a:effectLst/>
                <a:latin typeface="ui-sans-serif"/>
              </a:rPr>
              <a:t>30</a:t>
            </a:r>
            <a:r>
              <a:rPr lang="ja-JP" altLang="en-US" sz="1100" b="1" i="0" dirty="0">
                <a:solidFill>
                  <a:srgbClr val="0D0D0D"/>
                </a:solidFill>
                <a:effectLst/>
                <a:latin typeface="ui-sans-serif"/>
              </a:rPr>
              <a:t>秒］</a:t>
            </a:r>
          </a:p>
          <a:p>
            <a:pPr algn="l">
              <a:buNone/>
            </a:pPr>
            <a:r>
              <a:rPr lang="ja-JP" altLang="en-US" sz="1100" b="1" i="0" dirty="0">
                <a:solidFill>
                  <a:srgbClr val="0D0D0D"/>
                </a:solidFill>
                <a:effectLst/>
                <a:latin typeface="ui-sans-serif"/>
              </a:rPr>
              <a:t>テーマ：月</a:t>
            </a:r>
            <a:r>
              <a:rPr lang="en-US" altLang="ja-JP" sz="1100" b="1" i="0" dirty="0">
                <a:solidFill>
                  <a:srgbClr val="0D0D0D"/>
                </a:solidFill>
                <a:effectLst/>
                <a:latin typeface="ui-sans-serif"/>
              </a:rPr>
              <a:t>1</a:t>
            </a:r>
            <a:r>
              <a:rPr lang="ja-JP" altLang="en-US" sz="1100" b="1" i="0" dirty="0">
                <a:solidFill>
                  <a:srgbClr val="0D0D0D"/>
                </a:solidFill>
                <a:effectLst/>
                <a:latin typeface="ui-sans-serif"/>
              </a:rPr>
              <a:t>回の燃えないごみの日、忘れそう</a:t>
            </a:r>
            <a:r>
              <a:rPr lang="en-US" altLang="ja-JP" sz="1100" b="1" i="0" dirty="0">
                <a:solidFill>
                  <a:srgbClr val="0D0D0D"/>
                </a:solidFill>
                <a:effectLst/>
                <a:latin typeface="ui-sans-serif"/>
              </a:rPr>
              <a:t>…</a:t>
            </a:r>
            <a:endParaRPr lang="ja-JP" altLang="en-US" sz="1100" b="0" i="0" dirty="0">
              <a:solidFill>
                <a:srgbClr val="0D0D0D"/>
              </a:solidFill>
              <a:effectLst/>
              <a:latin typeface="ui-sans-serif"/>
            </a:endParaRPr>
          </a:p>
          <a:p>
            <a:r>
              <a:rPr lang="ja-JP" altLang="en-US" sz="1100" dirty="0">
                <a:solidFill>
                  <a:srgbClr val="0D0D0D"/>
                </a:solidFill>
                <a:latin typeface="ui-sans-serif"/>
              </a:rPr>
              <a:t>日常的な継続利用を促す動画として、ごみの日通知や生活情報など、普段の生活で繰り返し役立つ機能を具体的な利用シーンで分かりやすく示し、「毎日の生活が少しラクになる」というイメージを持ってもらう。</a:t>
            </a:r>
            <a:endParaRPr lang="en-US" altLang="ja-JP" sz="1100" dirty="0">
              <a:solidFill>
                <a:srgbClr val="0D0D0D"/>
              </a:solidFill>
              <a:latin typeface="ui-sans-serif"/>
            </a:endParaRPr>
          </a:p>
          <a:p>
            <a:pPr algn="l">
              <a:buNone/>
            </a:pPr>
            <a:endParaRPr lang="en-US" altLang="ja-JP" sz="1100" b="0" i="0" dirty="0">
              <a:solidFill>
                <a:srgbClr val="0D0D0D"/>
              </a:solidFill>
              <a:effectLst/>
              <a:latin typeface="ui-sans-serif"/>
            </a:endParaRPr>
          </a:p>
          <a:p>
            <a:pPr algn="l">
              <a:buNone/>
            </a:pPr>
            <a:r>
              <a:rPr lang="en-US" altLang="ja-JP" sz="1100" b="0" i="0" dirty="0">
                <a:solidFill>
                  <a:srgbClr val="0D0D0D"/>
                </a:solidFill>
                <a:effectLst/>
                <a:latin typeface="ui-sans-serif"/>
              </a:rPr>
              <a:t>【</a:t>
            </a:r>
            <a:r>
              <a:rPr lang="ja-JP" altLang="en-US" sz="1100" b="0" i="0" dirty="0">
                <a:solidFill>
                  <a:srgbClr val="0D0D0D"/>
                </a:solidFill>
                <a:effectLst/>
                <a:latin typeface="ui-sans-serif"/>
              </a:rPr>
              <a:t>効果</a:t>
            </a:r>
            <a:r>
              <a:rPr lang="en-US" altLang="ja-JP" sz="1100" b="0" i="0" dirty="0">
                <a:solidFill>
                  <a:srgbClr val="0D0D0D"/>
                </a:solidFill>
                <a:effectLst/>
                <a:latin typeface="ui-sans-serif"/>
              </a:rPr>
              <a:t>】</a:t>
            </a:r>
            <a:endParaRPr lang="ja-JP" altLang="en-US" sz="1100" b="0" i="0" dirty="0">
              <a:solidFill>
                <a:srgbClr val="0D0D0D"/>
              </a:solidFill>
              <a:effectLst/>
              <a:latin typeface="ui-sans-serif"/>
            </a:endParaRPr>
          </a:p>
          <a:p>
            <a:pPr>
              <a:buNone/>
            </a:pPr>
            <a:r>
              <a:rPr lang="ja-JP" altLang="en-US" sz="1100" b="1" dirty="0"/>
              <a:t>「登録して終わり」ではない、日常的に使われる行政</a:t>
            </a:r>
            <a:r>
              <a:rPr lang="en-US" altLang="ja-JP" sz="1100" b="1" dirty="0"/>
              <a:t>LINE</a:t>
            </a:r>
            <a:r>
              <a:rPr lang="ja-JP" altLang="en-US" sz="1100" b="1" dirty="0"/>
              <a:t>としての理解が深まる。</a:t>
            </a:r>
            <a:br>
              <a:rPr lang="ja-JP" altLang="en-US" sz="1100" dirty="0"/>
            </a:br>
            <a:endParaRPr lang="ja-JP" altLang="en-US" sz="1100" dirty="0"/>
          </a:p>
        </p:txBody>
      </p:sp>
      <p:sp>
        <p:nvSpPr>
          <p:cNvPr id="46" name="テキスト ボックス 45">
            <a:extLst>
              <a:ext uri="{FF2B5EF4-FFF2-40B4-BE49-F238E27FC236}">
                <a16:creationId xmlns:a16="http://schemas.microsoft.com/office/drawing/2014/main" id="{F1EABDCA-1CCE-2DEA-5C51-C46BE6494AFF}"/>
              </a:ext>
            </a:extLst>
          </p:cNvPr>
          <p:cNvSpPr txBox="1"/>
          <p:nvPr/>
        </p:nvSpPr>
        <p:spPr>
          <a:xfrm rot="10800000" flipV="1">
            <a:off x="303164" y="5559561"/>
            <a:ext cx="8991806" cy="415498"/>
          </a:xfrm>
          <a:prstGeom prst="rect">
            <a:avLst/>
          </a:prstGeom>
          <a:noFill/>
        </p:spPr>
        <p:txBody>
          <a:bodyPr wrap="square" rtlCol="0">
            <a:spAutoFit/>
          </a:bodyPr>
          <a:lstStyle/>
          <a:p>
            <a:r>
              <a:rPr kumimoji="1" lang="ja-JP" altLang="en-US" sz="1050" b="1" dirty="0">
                <a:latin typeface="+mn-ea"/>
              </a:rPr>
              <a:t>このように各動画に役割を持たせることで、・総合編で全体像を理解し・防災・生活・子育て編で具体的な価値を実感し・通報・参加編で市政との距離が縮まるという理解の積み上げ構造を形成する。</a:t>
            </a:r>
            <a:r>
              <a:rPr kumimoji="1" lang="en-US" altLang="ja-JP" sz="1050" dirty="0">
                <a:latin typeface="+mn-ea"/>
              </a:rPr>
              <a:t>※</a:t>
            </a:r>
            <a:r>
              <a:rPr kumimoji="1" lang="ja-JP" altLang="en-US" sz="1050" dirty="0">
                <a:latin typeface="+mn-ea"/>
              </a:rPr>
              <a:t>想定テーマが協議の上異なっても同様に役割を持たせ理解の積み上げ構造を形成</a:t>
            </a:r>
            <a:endParaRPr kumimoji="1" lang="en-US" altLang="ja-JP" sz="1050" dirty="0">
              <a:latin typeface="+mn-ea"/>
            </a:endParaRPr>
          </a:p>
        </p:txBody>
      </p:sp>
      <p:sp>
        <p:nvSpPr>
          <p:cNvPr id="49" name="テキスト ボックス 48">
            <a:extLst>
              <a:ext uri="{FF2B5EF4-FFF2-40B4-BE49-F238E27FC236}">
                <a16:creationId xmlns:a16="http://schemas.microsoft.com/office/drawing/2014/main" id="{B9F8F244-C87E-D1CA-3A75-802558AF300E}"/>
              </a:ext>
            </a:extLst>
          </p:cNvPr>
          <p:cNvSpPr txBox="1"/>
          <p:nvPr/>
        </p:nvSpPr>
        <p:spPr>
          <a:xfrm rot="10800000" flipV="1">
            <a:off x="380812" y="5215236"/>
            <a:ext cx="2118632" cy="344325"/>
          </a:xfrm>
          <a:prstGeom prst="rect">
            <a:avLst/>
          </a:prstGeom>
          <a:noFill/>
        </p:spPr>
        <p:txBody>
          <a:bodyPr wrap="square" rtlCol="0">
            <a:spAutoFit/>
          </a:bodyPr>
          <a:lstStyle/>
          <a:p>
            <a:pPr>
              <a:lnSpc>
                <a:spcPts val="2100"/>
              </a:lnSpc>
            </a:pPr>
            <a:r>
              <a:rPr kumimoji="1" lang="ja-JP" altLang="en-US" sz="1050" b="1" dirty="0">
                <a:latin typeface="+mn-ea"/>
              </a:rPr>
              <a:t>シリーズ全体としての効果</a:t>
            </a:r>
            <a:endParaRPr kumimoji="1" lang="en-US" altLang="ja-JP" sz="1050" b="1" dirty="0">
              <a:latin typeface="+mn-ea"/>
            </a:endParaRPr>
          </a:p>
        </p:txBody>
      </p:sp>
      <p:sp>
        <p:nvSpPr>
          <p:cNvPr id="56" name="テキスト ボックス 55">
            <a:extLst>
              <a:ext uri="{FF2B5EF4-FFF2-40B4-BE49-F238E27FC236}">
                <a16:creationId xmlns:a16="http://schemas.microsoft.com/office/drawing/2014/main" id="{C1495EEB-6E6F-C254-63C0-2F32D88D2872}"/>
              </a:ext>
            </a:extLst>
          </p:cNvPr>
          <p:cNvSpPr txBox="1"/>
          <p:nvPr/>
        </p:nvSpPr>
        <p:spPr>
          <a:xfrm>
            <a:off x="1694226" y="6341471"/>
            <a:ext cx="5926182" cy="430887"/>
          </a:xfrm>
          <a:prstGeom prst="rect">
            <a:avLst/>
          </a:prstGeom>
          <a:noFill/>
        </p:spPr>
        <p:txBody>
          <a:bodyPr wrap="square">
            <a:spAutoFit/>
          </a:bodyPr>
          <a:lstStyle/>
          <a:p>
            <a:pPr algn="ctr"/>
            <a:r>
              <a:rPr lang="ja-JP" altLang="en-US" sz="1050" b="1" dirty="0"/>
              <a:t>単体視聴でも行動につながり、複数本視聴することで</a:t>
            </a:r>
            <a:endParaRPr lang="en-US" altLang="ja-JP" sz="1050" b="1" dirty="0"/>
          </a:p>
          <a:p>
            <a:pPr algn="ctr"/>
            <a:r>
              <a:rPr lang="ja-JP" altLang="en-US" sz="1050" b="1" dirty="0"/>
              <a:t>○○市</a:t>
            </a:r>
            <a:r>
              <a:rPr lang="en-US" altLang="ja-JP" sz="1050" b="1" dirty="0"/>
              <a:t>LINE</a:t>
            </a:r>
            <a:r>
              <a:rPr lang="ja-JP" altLang="en-US" sz="1050" b="1" dirty="0"/>
              <a:t>公式アカウントを「使える行政サービス」として認識するシリーズ構成を実現！</a:t>
            </a:r>
          </a:p>
        </p:txBody>
      </p:sp>
      <p:sp>
        <p:nvSpPr>
          <p:cNvPr id="59" name="二等辺三角形 58">
            <a:extLst>
              <a:ext uri="{FF2B5EF4-FFF2-40B4-BE49-F238E27FC236}">
                <a16:creationId xmlns:a16="http://schemas.microsoft.com/office/drawing/2014/main" id="{F8E8F6AE-010D-82B1-84D8-0ECF3C6E1D9F}"/>
              </a:ext>
            </a:extLst>
          </p:cNvPr>
          <p:cNvSpPr/>
          <p:nvPr/>
        </p:nvSpPr>
        <p:spPr>
          <a:xfrm rot="10800000">
            <a:off x="4078378" y="6092951"/>
            <a:ext cx="411480" cy="13062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96805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34813</TotalTime>
  <Words>3445</Words>
  <Application>Microsoft Office PowerPoint</Application>
  <PresentationFormat>A4 210 x 297 mm</PresentationFormat>
  <Paragraphs>255</Paragraphs>
  <Slides>9</Slides>
  <Notes>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ariant>
        <vt:lpstr>目的別スライド ショー</vt:lpstr>
      </vt:variant>
      <vt:variant>
        <vt:i4>1</vt:i4>
      </vt:variant>
    </vt:vector>
  </HeadingPairs>
  <TitlesOfParts>
    <vt:vector size="16" baseType="lpstr">
      <vt:lpstr>ui-sans-serif</vt:lpstr>
      <vt:lpstr>游ゴシック</vt:lpstr>
      <vt:lpstr>Arial</vt:lpstr>
      <vt:lpstr>Calibri</vt:lpstr>
      <vt:lpstr>Calibri Light</vt:lpstr>
      <vt:lpstr>Office テーマ</vt:lpstr>
      <vt:lpstr>デザイン・課題概要　制作ルール</vt:lpstr>
      <vt:lpstr>PowerPoint プレゼンテーション</vt:lpstr>
      <vt:lpstr>PowerPoint プレゼンテーション</vt:lpstr>
      <vt:lpstr>はじめに</vt:lpstr>
      <vt:lpstr>はじめに</vt:lpstr>
      <vt:lpstr>動画制作</vt:lpstr>
      <vt:lpstr>PowerPoint プレゼンテーション</vt:lpstr>
      <vt:lpstr>動画制作</vt:lpstr>
      <vt:lpstr>動画制作</vt:lpstr>
      <vt:lpstr>プレゼン・印刷用</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世代をつなぐスマホ活用サポート相談会 事業業務委託 提案書</dc:title>
  <dc:creator>村山優</dc:creator>
  <cp:lastModifiedBy>コネクト 株式会社</cp:lastModifiedBy>
  <cp:revision>1168</cp:revision>
  <cp:lastPrinted>2026-01-08T00:34:58Z</cp:lastPrinted>
  <dcterms:created xsi:type="dcterms:W3CDTF">2022-10-28T06:12:12Z</dcterms:created>
  <dcterms:modified xsi:type="dcterms:W3CDTF">2026-01-16T02:41:08Z</dcterms:modified>
</cp:coreProperties>
</file>